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80" r:id="rId5"/>
    <p:sldMasterId id="2147483816" r:id="rId6"/>
    <p:sldMasterId id="2147483876" r:id="rId7"/>
    <p:sldMasterId id="2147483900" r:id="rId8"/>
    <p:sldMasterId id="2147483924" r:id="rId9"/>
    <p:sldMasterId id="2147483936" r:id="rId10"/>
    <p:sldMasterId id="2147483948" r:id="rId11"/>
    <p:sldMasterId id="2147483960" r:id="rId12"/>
    <p:sldMasterId id="2147483972" r:id="rId13"/>
    <p:sldMasterId id="2147483984" r:id="rId14"/>
    <p:sldMasterId id="2147483996" r:id="rId15"/>
    <p:sldMasterId id="2147484008" r:id="rId16"/>
    <p:sldMasterId id="2147484020" r:id="rId17"/>
    <p:sldMasterId id="2147484032" r:id="rId18"/>
    <p:sldMasterId id="2147484044" r:id="rId19"/>
    <p:sldMasterId id="2147484056" r:id="rId20"/>
  </p:sldMasterIdLst>
  <p:sldIdLst>
    <p:sldId id="266" r:id="rId21"/>
    <p:sldId id="268" r:id="rId22"/>
    <p:sldId id="270" r:id="rId23"/>
    <p:sldId id="273" r:id="rId24"/>
    <p:sldId id="274" r:id="rId25"/>
    <p:sldId id="275" r:id="rId26"/>
    <p:sldId id="271" r:id="rId27"/>
    <p:sldId id="276" r:id="rId28"/>
    <p:sldId id="277" r:id="rId29"/>
    <p:sldId id="272" r:id="rId30"/>
    <p:sldId id="278" r:id="rId31"/>
    <p:sldId id="280" r:id="rId32"/>
    <p:sldId id="279"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9" r:id="rId47"/>
    <p:sldId id="296" r:id="rId48"/>
    <p:sldId id="297" r:id="rId49"/>
    <p:sldId id="298"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281" r:id="rId64"/>
    <p:sldId id="257" r:id="rId65"/>
    <p:sldId id="258" r:id="rId66"/>
    <p:sldId id="259" r:id="rId67"/>
    <p:sldId id="260" r:id="rId68"/>
    <p:sldId id="314" r:id="rId69"/>
    <p:sldId id="256" r:id="rId70"/>
    <p:sldId id="261" r:id="rId71"/>
    <p:sldId id="262" r:id="rId72"/>
    <p:sldId id="263" r:id="rId73"/>
    <p:sldId id="26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704"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7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61" Type="http://schemas.openxmlformats.org/officeDocument/2006/relationships/slide" Target="slides/slide4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58993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89167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2438400"/>
            <a:ext cx="9144000" cy="4046538"/>
            <a:chOff x="0" y="1536"/>
            <a:chExt cx="5760" cy="2549"/>
          </a:xfrm>
        </p:grpSpPr>
        <p:sp>
          <p:nvSpPr>
            <p:cNvPr id="839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83972"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3"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4"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5"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6"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7"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8"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9"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0"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1"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2"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3"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4"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5"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8398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AU" noProof="0" smtClean="0"/>
              <a:t>Click to edit Master title style</a:t>
            </a:r>
          </a:p>
        </p:txBody>
      </p:sp>
      <p:sp>
        <p:nvSpPr>
          <p:cNvPr id="839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AU" noProof="0" smtClean="0"/>
              <a:t>Click to edit Master subtitle style</a:t>
            </a:r>
          </a:p>
        </p:txBody>
      </p:sp>
      <p:sp>
        <p:nvSpPr>
          <p:cNvPr id="83988" name="Rectangle 20"/>
          <p:cNvSpPr>
            <a:spLocks noGrp="1" noChangeArrowheads="1"/>
          </p:cNvSpPr>
          <p:nvPr>
            <p:ph type="dt" sz="quarter" idx="2"/>
          </p:nvPr>
        </p:nvSpPr>
        <p:spPr/>
        <p:txBody>
          <a:bodyPr/>
          <a:lstStyle>
            <a:lvl1pPr>
              <a:defRPr/>
            </a:lvl1pPr>
          </a:lstStyle>
          <a:p>
            <a:endParaRPr lang="en-AU">
              <a:solidFill>
                <a:srgbClr val="FFFFFF"/>
              </a:solidFill>
            </a:endParaRPr>
          </a:p>
        </p:txBody>
      </p:sp>
      <p:sp>
        <p:nvSpPr>
          <p:cNvPr id="83989" name="Rectangle 21"/>
          <p:cNvSpPr>
            <a:spLocks noGrp="1" noChangeArrowheads="1"/>
          </p:cNvSpPr>
          <p:nvPr>
            <p:ph type="ftr" sz="quarter" idx="3"/>
          </p:nvPr>
        </p:nvSpPr>
        <p:spPr/>
        <p:txBody>
          <a:bodyPr/>
          <a:lstStyle>
            <a:lvl1pPr>
              <a:defRPr/>
            </a:lvl1pPr>
          </a:lstStyle>
          <a:p>
            <a:endParaRPr lang="en-AU">
              <a:solidFill>
                <a:srgbClr val="FFFFFF"/>
              </a:solidFill>
            </a:endParaRPr>
          </a:p>
        </p:txBody>
      </p:sp>
      <p:sp>
        <p:nvSpPr>
          <p:cNvPr id="83990" name="Rectangle 22"/>
          <p:cNvSpPr>
            <a:spLocks noGrp="1" noChangeArrowheads="1"/>
          </p:cNvSpPr>
          <p:nvPr>
            <p:ph type="sldNum" sz="quarter" idx="4"/>
          </p:nvPr>
        </p:nvSpPr>
        <p:spPr/>
        <p:txBody>
          <a:bodyPr/>
          <a:lstStyle>
            <a:lvl1pPr>
              <a:defRPr/>
            </a:lvl1pPr>
          </a:lstStyle>
          <a:p>
            <a:fld id="{43A72A8C-D746-4BAC-9CF7-B8702A0CA3E6}"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148479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20A5997-4FD1-4477-AB51-A0FA00D9F4C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326689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7D9951-A421-4C26-B2CE-FB13DF27D06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312793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6DD394C-3B52-436F-B484-CAC193F90F3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339444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D13DF48-7D82-4B63-A490-83F9AA16790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1174672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3DE1AB-88AC-4826-A44E-2D08744CB5F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485607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EB11EF2-2805-4848-A80B-DED6A5D90C8E}"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29181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E9B4104-DDA7-4A13-B0AB-6A32D3AB3E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3828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190137D-8E41-4F44-B157-380C45E3B336}"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90842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602ADA-7640-4221-9524-CEEF49DDE22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68023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49981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6E742-69F0-4A8E-B3E0-A5F2FA2FF7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449485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2438400"/>
            <a:ext cx="9144000" cy="4046538"/>
            <a:chOff x="0" y="1536"/>
            <a:chExt cx="5760" cy="2549"/>
          </a:xfrm>
        </p:grpSpPr>
        <p:sp>
          <p:nvSpPr>
            <p:cNvPr id="839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83972"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3"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4"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5"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6"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7"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8"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9"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0"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1"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2"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3"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4"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5"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8398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AU" noProof="0" smtClean="0"/>
              <a:t>Click to edit Master title style</a:t>
            </a:r>
          </a:p>
        </p:txBody>
      </p:sp>
      <p:sp>
        <p:nvSpPr>
          <p:cNvPr id="839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AU" noProof="0" smtClean="0"/>
              <a:t>Click to edit Master subtitle style</a:t>
            </a:r>
          </a:p>
        </p:txBody>
      </p:sp>
      <p:sp>
        <p:nvSpPr>
          <p:cNvPr id="83988" name="Rectangle 20"/>
          <p:cNvSpPr>
            <a:spLocks noGrp="1" noChangeArrowheads="1"/>
          </p:cNvSpPr>
          <p:nvPr>
            <p:ph type="dt" sz="quarter" idx="2"/>
          </p:nvPr>
        </p:nvSpPr>
        <p:spPr/>
        <p:txBody>
          <a:bodyPr/>
          <a:lstStyle>
            <a:lvl1pPr>
              <a:defRPr/>
            </a:lvl1pPr>
          </a:lstStyle>
          <a:p>
            <a:endParaRPr lang="en-AU">
              <a:solidFill>
                <a:srgbClr val="FFFFFF"/>
              </a:solidFill>
            </a:endParaRPr>
          </a:p>
        </p:txBody>
      </p:sp>
      <p:sp>
        <p:nvSpPr>
          <p:cNvPr id="83989" name="Rectangle 21"/>
          <p:cNvSpPr>
            <a:spLocks noGrp="1" noChangeArrowheads="1"/>
          </p:cNvSpPr>
          <p:nvPr>
            <p:ph type="ftr" sz="quarter" idx="3"/>
          </p:nvPr>
        </p:nvSpPr>
        <p:spPr/>
        <p:txBody>
          <a:bodyPr/>
          <a:lstStyle>
            <a:lvl1pPr>
              <a:defRPr/>
            </a:lvl1pPr>
          </a:lstStyle>
          <a:p>
            <a:endParaRPr lang="en-AU">
              <a:solidFill>
                <a:srgbClr val="FFFFFF"/>
              </a:solidFill>
            </a:endParaRPr>
          </a:p>
        </p:txBody>
      </p:sp>
      <p:sp>
        <p:nvSpPr>
          <p:cNvPr id="83990" name="Rectangle 22"/>
          <p:cNvSpPr>
            <a:spLocks noGrp="1" noChangeArrowheads="1"/>
          </p:cNvSpPr>
          <p:nvPr>
            <p:ph type="sldNum" sz="quarter" idx="4"/>
          </p:nvPr>
        </p:nvSpPr>
        <p:spPr/>
        <p:txBody>
          <a:bodyPr/>
          <a:lstStyle>
            <a:lvl1pPr>
              <a:defRPr/>
            </a:lvl1pPr>
          </a:lstStyle>
          <a:p>
            <a:fld id="{43A72A8C-D746-4BAC-9CF7-B8702A0CA3E6}"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698157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20A5997-4FD1-4477-AB51-A0FA00D9F4C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32312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7D9951-A421-4C26-B2CE-FB13DF27D06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55362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6DD394C-3B52-436F-B484-CAC193F90F3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28743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D13DF48-7D82-4B63-A490-83F9AA16790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07606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3DE1AB-88AC-4826-A44E-2D08744CB5F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846234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EB11EF2-2805-4848-A80B-DED6A5D90C8E}"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323573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E9B4104-DDA7-4A13-B0AB-6A32D3AB3E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17692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190137D-8E41-4F44-B157-380C45E3B336}"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5611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541820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602ADA-7640-4221-9524-CEEF49DDE22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955256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6E742-69F0-4A8E-B3E0-A5F2FA2FF7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04600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2438400"/>
            <a:ext cx="9144000" cy="4046538"/>
            <a:chOff x="0" y="1536"/>
            <a:chExt cx="5760" cy="2549"/>
          </a:xfrm>
        </p:grpSpPr>
        <p:sp>
          <p:nvSpPr>
            <p:cNvPr id="83971"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83972"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3"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4"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5"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6"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7"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8"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79"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0"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1"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2"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3"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4"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3985"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83986"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AU" noProof="0" smtClean="0"/>
              <a:t>Click to edit Master title style</a:t>
            </a:r>
          </a:p>
        </p:txBody>
      </p:sp>
      <p:sp>
        <p:nvSpPr>
          <p:cNvPr id="839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AU" noProof="0" smtClean="0"/>
              <a:t>Click to edit Master subtitle style</a:t>
            </a:r>
          </a:p>
        </p:txBody>
      </p:sp>
      <p:sp>
        <p:nvSpPr>
          <p:cNvPr id="83988" name="Rectangle 20"/>
          <p:cNvSpPr>
            <a:spLocks noGrp="1" noChangeArrowheads="1"/>
          </p:cNvSpPr>
          <p:nvPr>
            <p:ph type="dt" sz="quarter" idx="2"/>
          </p:nvPr>
        </p:nvSpPr>
        <p:spPr/>
        <p:txBody>
          <a:bodyPr/>
          <a:lstStyle>
            <a:lvl1pPr>
              <a:defRPr/>
            </a:lvl1pPr>
          </a:lstStyle>
          <a:p>
            <a:endParaRPr lang="en-AU">
              <a:solidFill>
                <a:srgbClr val="FFFFFF"/>
              </a:solidFill>
            </a:endParaRPr>
          </a:p>
        </p:txBody>
      </p:sp>
      <p:sp>
        <p:nvSpPr>
          <p:cNvPr id="83989" name="Rectangle 21"/>
          <p:cNvSpPr>
            <a:spLocks noGrp="1" noChangeArrowheads="1"/>
          </p:cNvSpPr>
          <p:nvPr>
            <p:ph type="ftr" sz="quarter" idx="3"/>
          </p:nvPr>
        </p:nvSpPr>
        <p:spPr/>
        <p:txBody>
          <a:bodyPr/>
          <a:lstStyle>
            <a:lvl1pPr>
              <a:defRPr/>
            </a:lvl1pPr>
          </a:lstStyle>
          <a:p>
            <a:endParaRPr lang="en-AU">
              <a:solidFill>
                <a:srgbClr val="FFFFFF"/>
              </a:solidFill>
            </a:endParaRPr>
          </a:p>
        </p:txBody>
      </p:sp>
      <p:sp>
        <p:nvSpPr>
          <p:cNvPr id="83990" name="Rectangle 22"/>
          <p:cNvSpPr>
            <a:spLocks noGrp="1" noChangeArrowheads="1"/>
          </p:cNvSpPr>
          <p:nvPr>
            <p:ph type="sldNum" sz="quarter" idx="4"/>
          </p:nvPr>
        </p:nvSpPr>
        <p:spPr/>
        <p:txBody>
          <a:bodyPr/>
          <a:lstStyle>
            <a:lvl1pPr>
              <a:defRPr/>
            </a:lvl1pPr>
          </a:lstStyle>
          <a:p>
            <a:fld id="{43A72A8C-D746-4BAC-9CF7-B8702A0CA3E6}"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45709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20A5997-4FD1-4477-AB51-A0FA00D9F4C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66046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77D9951-A421-4C26-B2CE-FB13DF27D06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70884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6DD394C-3B52-436F-B484-CAC193F90F3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61233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D13DF48-7D82-4B63-A490-83F9AA16790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361154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83DE1AB-88AC-4826-A44E-2D08744CB5F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315066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EB11EF2-2805-4848-A80B-DED6A5D90C8E}"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463589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E9B4104-DDA7-4A13-B0AB-6A32D3AB3EB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55378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64910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190137D-8E41-4F44-B157-380C45E3B336}"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29925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B602ADA-7640-4221-9524-CEEF49DDE22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928902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6E742-69F0-4A8E-B3E0-A5F2FA2FF7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59601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592201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9034730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657677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39322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344006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32607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15182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63006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00136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5760344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468947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52003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929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33578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0209577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01367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85307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833673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5235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52286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352550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264189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005288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138037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638804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94870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169504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323237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81912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76811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84517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57335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884877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66660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1782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0231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46140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91820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143101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950497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442558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4574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809563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213280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927365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82358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427081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808072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296047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78894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756837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831146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9442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395637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371156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120373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2937054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234816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111262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093384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339676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9620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51538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50205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276595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28736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446403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81484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7838861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3653944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7453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30444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62" name="Group 2"/>
          <p:cNvGrpSpPr>
            <a:grpSpLocks/>
          </p:cNvGrpSpPr>
          <p:nvPr/>
        </p:nvGrpSpPr>
        <p:grpSpPr bwMode="auto">
          <a:xfrm>
            <a:off x="381000" y="457200"/>
            <a:ext cx="8397875" cy="5562600"/>
            <a:chOff x="240" y="288"/>
            <a:chExt cx="5290" cy="3504"/>
          </a:xfrm>
        </p:grpSpPr>
        <p:sp>
          <p:nvSpPr>
            <p:cNvPr id="92163"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4"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2165"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endParaRPr>
            </a:p>
          </p:txBody>
        </p:sp>
      </p:grpSp>
      <p:sp>
        <p:nvSpPr>
          <p:cNvPr id="9216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AU" noProof="0" smtClean="0"/>
              <a:t>Click to edit Master title style</a:t>
            </a:r>
          </a:p>
        </p:txBody>
      </p:sp>
      <p:sp>
        <p:nvSpPr>
          <p:cNvPr id="9216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AU" noProof="0" smtClean="0"/>
              <a:t>Click to edit Master subtitle style</a:t>
            </a:r>
          </a:p>
        </p:txBody>
      </p:sp>
      <p:sp>
        <p:nvSpPr>
          <p:cNvPr id="92168" name="Rectangle 8"/>
          <p:cNvSpPr>
            <a:spLocks noGrp="1" noChangeArrowheads="1"/>
          </p:cNvSpPr>
          <p:nvPr>
            <p:ph type="dt" sz="half" idx="2"/>
          </p:nvPr>
        </p:nvSpPr>
        <p:spPr>
          <a:xfrm>
            <a:off x="536575" y="6248400"/>
            <a:ext cx="2054225" cy="457200"/>
          </a:xfrm>
        </p:spPr>
        <p:txBody>
          <a:bodyPr/>
          <a:lstStyle>
            <a:lvl1pPr>
              <a:defRPr/>
            </a:lvl1pPr>
          </a:lstStyle>
          <a:p>
            <a:endParaRPr lang="en-AU">
              <a:solidFill>
                <a:srgbClr val="FFFFFF"/>
              </a:solidFill>
            </a:endParaRPr>
          </a:p>
        </p:txBody>
      </p:sp>
      <p:sp>
        <p:nvSpPr>
          <p:cNvPr id="92169" name="Rectangle 9"/>
          <p:cNvSpPr>
            <a:spLocks noGrp="1" noChangeArrowheads="1"/>
          </p:cNvSpPr>
          <p:nvPr>
            <p:ph type="ftr" sz="quarter" idx="3"/>
          </p:nvPr>
        </p:nvSpPr>
        <p:spPr>
          <a:xfrm>
            <a:off x="3251200" y="6248400"/>
            <a:ext cx="2887663" cy="457200"/>
          </a:xfrm>
        </p:spPr>
        <p:txBody>
          <a:bodyPr/>
          <a:lstStyle>
            <a:lvl1pPr>
              <a:defRPr/>
            </a:lvl1pPr>
          </a:lstStyle>
          <a:p>
            <a:endParaRPr lang="en-AU">
              <a:solidFill>
                <a:srgbClr val="FFFFFF"/>
              </a:solidFill>
            </a:endParaRPr>
          </a:p>
        </p:txBody>
      </p:sp>
      <p:sp>
        <p:nvSpPr>
          <p:cNvPr id="92170" name="Rectangle 10"/>
          <p:cNvSpPr>
            <a:spLocks noGrp="1" noChangeArrowheads="1"/>
          </p:cNvSpPr>
          <p:nvPr>
            <p:ph type="sldNum" sz="quarter" idx="4"/>
          </p:nvPr>
        </p:nvSpPr>
        <p:spPr>
          <a:xfrm>
            <a:off x="6788150" y="6257925"/>
            <a:ext cx="1905000" cy="457200"/>
          </a:xfrm>
        </p:spPr>
        <p:txBody>
          <a:bodyPr/>
          <a:lstStyle>
            <a:lvl1pPr>
              <a:defRPr/>
            </a:lvl1pPr>
          </a:lstStyle>
          <a:p>
            <a:fld id="{F94E5C6A-9571-4DB1-A428-A712E1A56E3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18024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406846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51764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4D0DB96-9F78-4B45-BACE-11C0C21A9B2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948821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5FB1CEA-8C27-4896-8AE6-A5D66058AF6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17324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B05F402-13CC-4B80-8AC7-DCF6339F1DF5}"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48375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82A1DFB3-4054-4985-8BAB-18AC3EDBD8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322974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5B456D1-E7EE-455D-8576-BC8CE3A07F3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819934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415DABB-137B-41BF-B907-44E8B10948B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00204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F9C2242-8CB7-4C48-874F-A1F1CDCE1E5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32604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305243-8EBB-4A9F-A770-1A7111E7D397}"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28607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055776-8272-4CB6-A1AF-D97E8FDB05D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6088236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C0FA6B2-C0CE-4934-A5A0-09FA70239E4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0014096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934870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498" name="Group 2"/>
          <p:cNvGrpSpPr>
            <a:grpSpLocks/>
          </p:cNvGrpSpPr>
          <p:nvPr/>
        </p:nvGrpSpPr>
        <p:grpSpPr bwMode="auto">
          <a:xfrm>
            <a:off x="-633413" y="798513"/>
            <a:ext cx="7542213" cy="6029325"/>
            <a:chOff x="-384" y="480"/>
            <a:chExt cx="4751" cy="3798"/>
          </a:xfrm>
        </p:grpSpPr>
        <p:grpSp>
          <p:nvGrpSpPr>
            <p:cNvPr id="106499" name="Group 3"/>
            <p:cNvGrpSpPr>
              <a:grpSpLocks/>
            </p:cNvGrpSpPr>
            <p:nvPr/>
          </p:nvGrpSpPr>
          <p:grpSpPr bwMode="auto">
            <a:xfrm>
              <a:off x="-384" y="480"/>
              <a:ext cx="4751" cy="3798"/>
              <a:chOff x="0" y="522"/>
              <a:chExt cx="4751" cy="3798"/>
            </a:xfrm>
          </p:grpSpPr>
          <p:grpSp>
            <p:nvGrpSpPr>
              <p:cNvPr id="106500" name="Group 4"/>
              <p:cNvGrpSpPr>
                <a:grpSpLocks/>
              </p:cNvGrpSpPr>
              <p:nvPr userDrawn="1"/>
            </p:nvGrpSpPr>
            <p:grpSpPr bwMode="auto">
              <a:xfrm>
                <a:off x="0" y="522"/>
                <a:ext cx="4751" cy="3794"/>
                <a:chOff x="0" y="522"/>
                <a:chExt cx="4751" cy="3794"/>
              </a:xfrm>
            </p:grpSpPr>
            <p:sp>
              <p:nvSpPr>
                <p:cNvPr id="106501" name="Freeform 5"/>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6502" name="Group 6"/>
                <p:cNvGrpSpPr>
                  <a:grpSpLocks/>
                </p:cNvGrpSpPr>
                <p:nvPr userDrawn="1"/>
              </p:nvGrpSpPr>
              <p:grpSpPr bwMode="auto">
                <a:xfrm>
                  <a:off x="0" y="522"/>
                  <a:ext cx="4751" cy="3794"/>
                  <a:chOff x="0" y="522"/>
                  <a:chExt cx="4751" cy="3794"/>
                </a:xfrm>
              </p:grpSpPr>
              <p:sp>
                <p:nvSpPr>
                  <p:cNvPr id="106503" name="Freeform 7"/>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04" name="Freeform 8"/>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05" name="Freeform 9"/>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6506" name="Group 10"/>
                  <p:cNvGrpSpPr>
                    <a:grpSpLocks/>
                  </p:cNvGrpSpPr>
                  <p:nvPr userDrawn="1"/>
                </p:nvGrpSpPr>
                <p:grpSpPr bwMode="auto">
                  <a:xfrm>
                    <a:off x="0" y="522"/>
                    <a:ext cx="4751" cy="3794"/>
                    <a:chOff x="0" y="522"/>
                    <a:chExt cx="4751" cy="3794"/>
                  </a:xfrm>
                </p:grpSpPr>
                <p:sp>
                  <p:nvSpPr>
                    <p:cNvPr id="106507" name="Freeform 11"/>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6508" name="Group 12"/>
                    <p:cNvGrpSpPr>
                      <a:grpSpLocks/>
                    </p:cNvGrpSpPr>
                    <p:nvPr userDrawn="1"/>
                  </p:nvGrpSpPr>
                  <p:grpSpPr bwMode="auto">
                    <a:xfrm>
                      <a:off x="0" y="659"/>
                      <a:ext cx="4751" cy="3657"/>
                      <a:chOff x="0" y="659"/>
                      <a:chExt cx="4751" cy="3657"/>
                    </a:xfrm>
                  </p:grpSpPr>
                  <p:sp>
                    <p:nvSpPr>
                      <p:cNvPr id="106509" name="Freeform 13"/>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6510" name="Group 14"/>
                      <p:cNvGrpSpPr>
                        <a:grpSpLocks/>
                      </p:cNvGrpSpPr>
                      <p:nvPr userDrawn="1"/>
                    </p:nvGrpSpPr>
                    <p:grpSpPr bwMode="auto">
                      <a:xfrm>
                        <a:off x="0" y="808"/>
                        <a:ext cx="4751" cy="3508"/>
                        <a:chOff x="-400" y="808"/>
                        <a:chExt cx="4751" cy="3508"/>
                      </a:xfrm>
                    </p:grpSpPr>
                    <p:sp>
                      <p:nvSpPr>
                        <p:cNvPr id="106511"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2"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3"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4"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5"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6"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7"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8"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19"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0"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1"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2"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3"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4"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5"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6"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7"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8"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29"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0"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1"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2"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3"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4"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5"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6"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7"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8"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39"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0"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1"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2"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3"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4"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5"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46" name="Freeform 50"/>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AU">
                            <a:solidFill>
                              <a:srgbClr val="FFFFFF"/>
                            </a:solidFill>
                            <a:latin typeface="Arial" pitchFamily="34" charset="0"/>
                          </a:endParaRPr>
                        </a:p>
                      </p:txBody>
                    </p:sp>
                    <p:grpSp>
                      <p:nvGrpSpPr>
                        <p:cNvPr id="106547" name="Group 51"/>
                        <p:cNvGrpSpPr>
                          <a:grpSpLocks/>
                        </p:cNvGrpSpPr>
                        <p:nvPr userDrawn="1"/>
                      </p:nvGrpSpPr>
                      <p:grpSpPr bwMode="auto">
                        <a:xfrm>
                          <a:off x="0" y="1812"/>
                          <a:ext cx="3672" cy="2049"/>
                          <a:chOff x="5" y="1816"/>
                          <a:chExt cx="3672" cy="2049"/>
                        </a:xfrm>
                      </p:grpSpPr>
                      <p:sp>
                        <p:nvSpPr>
                          <p:cNvPr id="106548"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49"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0"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1"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2"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3"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4"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5"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6"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7"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8"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559"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grpSp>
                    <p:sp>
                      <p:nvSpPr>
                        <p:cNvPr id="10656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6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7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8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grpSp>
                </p:grpSp>
              </p:grpSp>
            </p:grpSp>
          </p:grpSp>
          <p:grpSp>
            <p:nvGrpSpPr>
              <p:cNvPr id="106596" name="Group 100"/>
              <p:cNvGrpSpPr>
                <a:grpSpLocks/>
              </p:cNvGrpSpPr>
              <p:nvPr userDrawn="1"/>
            </p:nvGrpSpPr>
            <p:grpSpPr bwMode="auto">
              <a:xfrm>
                <a:off x="402" y="1454"/>
                <a:ext cx="2787" cy="2866"/>
                <a:chOff x="2" y="1454"/>
                <a:chExt cx="2787" cy="2866"/>
              </a:xfrm>
            </p:grpSpPr>
            <p:sp>
              <p:nvSpPr>
                <p:cNvPr id="106597"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598"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6599" name="Group 103"/>
                <p:cNvGrpSpPr>
                  <a:grpSpLocks/>
                </p:cNvGrpSpPr>
                <p:nvPr userDrawn="1"/>
              </p:nvGrpSpPr>
              <p:grpSpPr bwMode="auto">
                <a:xfrm>
                  <a:off x="2" y="2738"/>
                  <a:ext cx="1317" cy="1582"/>
                  <a:chOff x="2" y="2738"/>
                  <a:chExt cx="1317" cy="1582"/>
                </a:xfrm>
              </p:grpSpPr>
              <p:sp>
                <p:nvSpPr>
                  <p:cNvPr id="106600"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1"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2"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3"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4"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5"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6"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7"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08"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grpSp>
          </p:grpSp>
        </p:grpSp>
        <p:grpSp>
          <p:nvGrpSpPr>
            <p:cNvPr id="106609" name="Group 113"/>
            <p:cNvGrpSpPr>
              <a:grpSpLocks/>
            </p:cNvGrpSpPr>
            <p:nvPr userDrawn="1"/>
          </p:nvGrpSpPr>
          <p:grpSpPr bwMode="auto">
            <a:xfrm>
              <a:off x="16" y="1326"/>
              <a:ext cx="3325" cy="2948"/>
              <a:chOff x="16" y="1326"/>
              <a:chExt cx="3325" cy="2948"/>
            </a:xfrm>
          </p:grpSpPr>
          <p:sp>
            <p:nvSpPr>
              <p:cNvPr id="106610" name="Freeform 114"/>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11" name="Freeform 115"/>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12"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613"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614"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615"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grpSp>
            <p:nvGrpSpPr>
              <p:cNvPr id="106616" name="Group 120"/>
              <p:cNvGrpSpPr>
                <a:grpSpLocks noChangeAspect="1"/>
              </p:cNvGrpSpPr>
              <p:nvPr/>
            </p:nvGrpSpPr>
            <p:grpSpPr bwMode="auto">
              <a:xfrm>
                <a:off x="3046" y="1326"/>
                <a:ext cx="259" cy="299"/>
                <a:chOff x="3042" y="1265"/>
                <a:chExt cx="367" cy="424"/>
              </a:xfrm>
            </p:grpSpPr>
            <p:sp>
              <p:nvSpPr>
                <p:cNvPr id="106617"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6618" name="Freeform 122"/>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19" name="Freeform 123"/>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20" name="Freeform 124"/>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6621"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grpSp>
      </p:grpSp>
      <p:sp>
        <p:nvSpPr>
          <p:cNvPr id="106622" name="Rectangle 126"/>
          <p:cNvSpPr>
            <a:spLocks noGrp="1" noChangeArrowheads="1"/>
          </p:cNvSpPr>
          <p:nvPr>
            <p:ph type="ctrTitle" sz="quarter"/>
          </p:nvPr>
        </p:nvSpPr>
        <p:spPr>
          <a:xfrm>
            <a:off x="685800" y="1600200"/>
            <a:ext cx="7772400" cy="1973263"/>
          </a:xfrm>
        </p:spPr>
        <p:txBody>
          <a:bodyPr/>
          <a:lstStyle>
            <a:lvl1pPr>
              <a:defRPr sz="5100"/>
            </a:lvl1pPr>
          </a:lstStyle>
          <a:p>
            <a:pPr lvl="0"/>
            <a:r>
              <a:rPr lang="en-AU" noProof="0" smtClean="0"/>
              <a:t>Click to edit Master title style</a:t>
            </a:r>
          </a:p>
        </p:txBody>
      </p:sp>
      <p:sp>
        <p:nvSpPr>
          <p:cNvPr id="106623"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AU" noProof="0" smtClean="0"/>
              <a:t>Click to edit Master subtitle style</a:t>
            </a:r>
          </a:p>
        </p:txBody>
      </p:sp>
      <p:sp>
        <p:nvSpPr>
          <p:cNvPr id="106624" name="Rectangle 128"/>
          <p:cNvSpPr>
            <a:spLocks noGrp="1" noChangeArrowheads="1"/>
          </p:cNvSpPr>
          <p:nvPr>
            <p:ph type="dt" sz="quarter" idx="2"/>
          </p:nvPr>
        </p:nvSpPr>
        <p:spPr/>
        <p:txBody>
          <a:bodyPr/>
          <a:lstStyle>
            <a:lvl1pPr>
              <a:defRPr>
                <a:effectLst/>
              </a:defRPr>
            </a:lvl1pPr>
          </a:lstStyle>
          <a:p>
            <a:endParaRPr lang="en-AU">
              <a:solidFill>
                <a:srgbClr val="FFFFFF"/>
              </a:solidFill>
            </a:endParaRPr>
          </a:p>
        </p:txBody>
      </p:sp>
      <p:sp>
        <p:nvSpPr>
          <p:cNvPr id="106625" name="Rectangle 129"/>
          <p:cNvSpPr>
            <a:spLocks noGrp="1" noChangeArrowheads="1"/>
          </p:cNvSpPr>
          <p:nvPr>
            <p:ph type="ftr" sz="quarter" idx="3"/>
          </p:nvPr>
        </p:nvSpPr>
        <p:spPr/>
        <p:txBody>
          <a:bodyPr/>
          <a:lstStyle>
            <a:lvl1pPr>
              <a:defRPr>
                <a:effectLst/>
              </a:defRPr>
            </a:lvl1pPr>
          </a:lstStyle>
          <a:p>
            <a:endParaRPr lang="en-AU">
              <a:solidFill>
                <a:srgbClr val="FFFFFF"/>
              </a:solidFill>
            </a:endParaRPr>
          </a:p>
        </p:txBody>
      </p:sp>
      <p:sp>
        <p:nvSpPr>
          <p:cNvPr id="106626" name="Rectangle 130"/>
          <p:cNvSpPr>
            <a:spLocks noGrp="1" noChangeArrowheads="1"/>
          </p:cNvSpPr>
          <p:nvPr>
            <p:ph type="sldNum" sz="quarter" idx="4"/>
          </p:nvPr>
        </p:nvSpPr>
        <p:spPr/>
        <p:txBody>
          <a:bodyPr/>
          <a:lstStyle>
            <a:lvl1pPr>
              <a:defRPr>
                <a:effectLst/>
              </a:defRPr>
            </a:lvl1pPr>
          </a:lstStyle>
          <a:p>
            <a:fld id="{F81AA3B0-830D-4B08-BB08-D77E02C6E85E}"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769044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494574A-2802-457E-AE9C-60A35FED022C}"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4020033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5FD95B2-8722-4C04-A791-1DE1E9007AD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905221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3685904-1F53-43F7-8E45-47A055168F2D}"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453399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E9B20974-B46F-4D32-9EBB-447283FA5CB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93079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EB15551-F0A3-4E6D-9C63-A11880BA6F69}"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934382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C178B81C-EBD1-4CF9-B64A-B607F584F6B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259710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9213A17-734D-4372-9E7E-3D91E646E0D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139124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129F019-D253-466B-9EE4-C8EFA7A5DB98}"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22898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5FB65D1-AC5C-4616-A849-42B6B9BA1D64}"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51020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358179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F86A182-09FA-40E8-BF99-04469CE23AB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88308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66D7241-AF93-481F-A18B-9BF983FDA8F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160619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58567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364348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959911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599352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87903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28074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8470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55573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85912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147404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51658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69478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08773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18670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20612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39353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92393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1976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58772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4643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18831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978234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56329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03989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58200" cy="5943600"/>
            <a:chOff x="0" y="0"/>
            <a:chExt cx="5328" cy="3744"/>
          </a:xfrm>
        </p:grpSpPr>
        <p:sp>
          <p:nvSpPr>
            <p:cNvPr id="27651"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27652"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2765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AU" noProof="0" smtClean="0"/>
              <a:t>Click to edit Master subtitle style</a:t>
            </a:r>
          </a:p>
        </p:txBody>
      </p:sp>
      <p:sp>
        <p:nvSpPr>
          <p:cNvPr id="27654" name="Rectangle 6"/>
          <p:cNvSpPr>
            <a:spLocks noGrp="1" noChangeArrowheads="1"/>
          </p:cNvSpPr>
          <p:nvPr>
            <p:ph type="dt" sz="quarter" idx="2"/>
          </p:nvPr>
        </p:nvSpPr>
        <p:spPr/>
        <p:txBody>
          <a:bodyPr/>
          <a:lstStyle>
            <a:lvl1pPr>
              <a:defRPr/>
            </a:lvl1pPr>
          </a:lstStyle>
          <a:p>
            <a:endParaRPr lang="en-AU">
              <a:solidFill>
                <a:srgbClr val="FFFFFF"/>
              </a:solidFill>
            </a:endParaRPr>
          </a:p>
        </p:txBody>
      </p:sp>
      <p:sp>
        <p:nvSpPr>
          <p:cNvPr id="27655" name="Rectangle 7"/>
          <p:cNvSpPr>
            <a:spLocks noGrp="1" noChangeArrowheads="1"/>
          </p:cNvSpPr>
          <p:nvPr>
            <p:ph type="ftr" sz="quarter" idx="3"/>
          </p:nvPr>
        </p:nvSpPr>
        <p:spPr/>
        <p:txBody>
          <a:bodyPr/>
          <a:lstStyle>
            <a:lvl1pPr>
              <a:defRPr/>
            </a:lvl1pPr>
          </a:lstStyle>
          <a:p>
            <a:endParaRPr lang="en-AU">
              <a:solidFill>
                <a:srgbClr val="FFFFFF"/>
              </a:solidFill>
            </a:endParaRPr>
          </a:p>
        </p:txBody>
      </p:sp>
      <p:sp>
        <p:nvSpPr>
          <p:cNvPr id="27656" name="Rectangle 8"/>
          <p:cNvSpPr>
            <a:spLocks noGrp="1" noChangeArrowheads="1"/>
          </p:cNvSpPr>
          <p:nvPr>
            <p:ph type="sldNum" sz="quarter" idx="4"/>
          </p:nvPr>
        </p:nvSpPr>
        <p:spPr/>
        <p:txBody>
          <a:bodyPr/>
          <a:lstStyle>
            <a:lvl1pPr>
              <a:defRPr/>
            </a:lvl1pPr>
          </a:lstStyle>
          <a:p>
            <a:fld id="{3FA8B13E-D1D3-4415-B7E3-C9C85CC3B8EF}" type="slidenum">
              <a:rPr lang="en-AU">
                <a:solidFill>
                  <a:srgbClr val="FFFFFF"/>
                </a:solidFill>
              </a:rPr>
              <a:pPr/>
              <a:t>‹#›</a:t>
            </a:fld>
            <a:endParaRPr lang="en-AU">
              <a:solidFill>
                <a:srgbClr val="FFFFFF"/>
              </a:solidFill>
            </a:endParaRPr>
          </a:p>
        </p:txBody>
      </p:sp>
      <p:sp>
        <p:nvSpPr>
          <p:cNvPr id="2765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AU" noProof="0" smtClean="0"/>
              <a:t>Click to edit Master title style</a:t>
            </a:r>
          </a:p>
        </p:txBody>
      </p:sp>
    </p:spTree>
    <p:extLst>
      <p:ext uri="{BB962C8B-B14F-4D97-AF65-F5344CB8AC3E}">
        <p14:creationId xmlns:p14="http://schemas.microsoft.com/office/powerpoint/2010/main" val="1488226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7CB6AC1-D117-41D7-A540-E17CF865F618}"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04959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6992F85-F012-4976-BD0C-74D0CDA399C0}"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688478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5772FBF-4D78-4702-A108-334256113301}"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504355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B4E7E75-D3D3-4CF8-A22C-7D6F1D25D172}"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36076396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69775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68A9F4F-CBE8-4497-9F87-1965A0F8223E}"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827080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99C73FC-30B4-40F1-BF64-2444058DD16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08239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C157E07-7F3D-4F97-B119-83E378B3B529}"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2021708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BC21850-D222-4BF8-BFED-65E1C56C5C5F}"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650437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CD0B177-D31E-4B9D-B291-6A0E54A1D74A}"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79436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7D66201-76CF-4132-B439-CBCA06511A1B}" type="slidenum">
              <a:rPr lang="en-AU">
                <a:solidFill>
                  <a:srgbClr val="FFFFFF"/>
                </a:solidFill>
              </a:rPr>
              <a:pPr/>
              <a:t>‹#›</a:t>
            </a:fld>
            <a:endParaRPr lang="en-AU">
              <a:solidFill>
                <a:srgbClr val="FFFFFF"/>
              </a:solidFill>
            </a:endParaRPr>
          </a:p>
        </p:txBody>
      </p:sp>
    </p:spTree>
    <p:extLst>
      <p:ext uri="{BB962C8B-B14F-4D97-AF65-F5344CB8AC3E}">
        <p14:creationId xmlns:p14="http://schemas.microsoft.com/office/powerpoint/2010/main" val="1669500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AU">
              <a:solidFill>
                <a:srgbClr val="000000"/>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AU">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58E7AA4-CB9B-4282-91A4-1756B4218647}" type="slidenum">
              <a:rPr lang="en-AU" smtClean="0">
                <a:solidFill>
                  <a:srgbClr val="000000"/>
                </a:solidFill>
              </a:rPr>
              <a:pPr/>
              <a:t>‹#›</a:t>
            </a:fld>
            <a:endParaRPr lang="en-AU">
              <a:solidFill>
                <a:srgbClr val="000000"/>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B9209395-955A-4A47-8133-7EBB57E2014A}" type="slidenum">
              <a:rPr lang="en-AU" smtClean="0">
                <a:solidFill>
                  <a:srgbClr val="000000"/>
                </a:solidFill>
              </a:rPr>
              <a:pPr/>
              <a:t>‹#›</a:t>
            </a:fld>
            <a:endParaRPr lang="en-AU">
              <a:solidFill>
                <a:srgbClr val="000000"/>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B3B48028-B126-4C24-808F-9390C7071931}" type="slidenum">
              <a:rPr lang="en-AU" smtClean="0">
                <a:solidFill>
                  <a:srgbClr val="000000"/>
                </a:solidFill>
              </a:rPr>
              <a:pPr/>
              <a:t>‹#›</a:t>
            </a:fld>
            <a:endParaRPr lang="en-AU">
              <a:solidFill>
                <a:srgbClr val="000000"/>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p>
            <a:fld id="{3B7BA0B9-D7B2-4C1F-A2F9-D2B750BFA3CC}" type="slidenum">
              <a:rPr lang="en-AU" smtClean="0">
                <a:solidFill>
                  <a:srgbClr val="000000"/>
                </a:solidFill>
              </a:rPr>
              <a:pPr/>
              <a:t>‹#›</a:t>
            </a:fld>
            <a:endParaRPr lang="en-AU">
              <a:solidFill>
                <a:srgbClr val="000000"/>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83702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AU">
              <a:solidFill>
                <a:srgbClr val="000000"/>
              </a:solidFill>
            </a:endParaRPr>
          </a:p>
        </p:txBody>
      </p:sp>
      <p:sp>
        <p:nvSpPr>
          <p:cNvPr id="8" name="Footer Placeholder 7"/>
          <p:cNvSpPr>
            <a:spLocks noGrp="1"/>
          </p:cNvSpPr>
          <p:nvPr>
            <p:ph type="ftr" sz="quarter" idx="11"/>
          </p:nvPr>
        </p:nvSpPr>
        <p:spPr/>
        <p:txBody>
          <a:bodyPr/>
          <a:lstStyle/>
          <a:p>
            <a:endParaRPr lang="en-AU">
              <a:solidFill>
                <a:srgbClr val="000000"/>
              </a:solidFill>
            </a:endParaRPr>
          </a:p>
        </p:txBody>
      </p:sp>
      <p:sp>
        <p:nvSpPr>
          <p:cNvPr id="9" name="Slide Number Placeholder 8"/>
          <p:cNvSpPr>
            <a:spLocks noGrp="1"/>
          </p:cNvSpPr>
          <p:nvPr>
            <p:ph type="sldNum" sz="quarter" idx="12"/>
          </p:nvPr>
        </p:nvSpPr>
        <p:spPr/>
        <p:txBody>
          <a:bodyPr/>
          <a:lstStyle/>
          <a:p>
            <a:fld id="{2ADBF69E-F5F5-400A-8958-D8A5AF4BB176}" type="slidenum">
              <a:rPr lang="en-AU" smtClean="0">
                <a:solidFill>
                  <a:srgbClr val="000000"/>
                </a:solidFill>
              </a:rPr>
              <a:pPr/>
              <a:t>‹#›</a:t>
            </a:fld>
            <a:endParaRPr lang="en-AU">
              <a:solidFill>
                <a:srgbClr val="000000"/>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AU">
              <a:solidFill>
                <a:srgbClr val="000000"/>
              </a:solidFill>
            </a:endParaRPr>
          </a:p>
        </p:txBody>
      </p:sp>
      <p:sp>
        <p:nvSpPr>
          <p:cNvPr id="4" name="Footer Placeholder 3"/>
          <p:cNvSpPr>
            <a:spLocks noGrp="1"/>
          </p:cNvSpPr>
          <p:nvPr>
            <p:ph type="ftr" sz="quarter" idx="11"/>
          </p:nvPr>
        </p:nvSpPr>
        <p:spPr/>
        <p:txBody>
          <a:bodyPr/>
          <a:lstStyle/>
          <a:p>
            <a:endParaRPr lang="en-AU">
              <a:solidFill>
                <a:srgbClr val="000000"/>
              </a:solidFill>
            </a:endParaRPr>
          </a:p>
        </p:txBody>
      </p:sp>
      <p:sp>
        <p:nvSpPr>
          <p:cNvPr id="5" name="Slide Number Placeholder 4"/>
          <p:cNvSpPr>
            <a:spLocks noGrp="1"/>
          </p:cNvSpPr>
          <p:nvPr>
            <p:ph type="sldNum" sz="quarter" idx="12"/>
          </p:nvPr>
        </p:nvSpPr>
        <p:spPr/>
        <p:txBody>
          <a:bodyPr/>
          <a:lstStyle/>
          <a:p>
            <a:fld id="{E319F7E7-EDFF-4717-9B47-80D80E8D32D9}" type="slidenum">
              <a:rPr lang="en-AU" smtClean="0">
                <a:solidFill>
                  <a:srgbClr val="000000"/>
                </a:solidFill>
              </a:rPr>
              <a:pPr/>
              <a:t>‹#›</a:t>
            </a:fld>
            <a:endParaRPr lang="en-AU">
              <a:solidFill>
                <a:srgbClr val="000000"/>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000000"/>
              </a:solidFill>
            </a:endParaRPr>
          </a:p>
        </p:txBody>
      </p:sp>
      <p:sp>
        <p:nvSpPr>
          <p:cNvPr id="3" name="Footer Placeholder 2"/>
          <p:cNvSpPr>
            <a:spLocks noGrp="1"/>
          </p:cNvSpPr>
          <p:nvPr>
            <p:ph type="ftr" sz="quarter" idx="11"/>
          </p:nvPr>
        </p:nvSpPr>
        <p:spPr/>
        <p:txBody>
          <a:bodyPr/>
          <a:lstStyle/>
          <a:p>
            <a:endParaRPr lang="en-AU">
              <a:solidFill>
                <a:srgbClr val="000000"/>
              </a:solidFill>
            </a:endParaRPr>
          </a:p>
        </p:txBody>
      </p:sp>
      <p:sp>
        <p:nvSpPr>
          <p:cNvPr id="4" name="Slide Number Placeholder 3"/>
          <p:cNvSpPr>
            <a:spLocks noGrp="1"/>
          </p:cNvSpPr>
          <p:nvPr>
            <p:ph type="sldNum" sz="quarter" idx="12"/>
          </p:nvPr>
        </p:nvSpPr>
        <p:spPr/>
        <p:txBody>
          <a:bodyPr/>
          <a:lstStyle/>
          <a:p>
            <a:fld id="{A74FBD0E-4AAC-4366-AD52-CD60F946FE1A}"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p>
            <a:fld id="{B9B70C7B-A736-4B0A-BAA5-BBCC914BB746}"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p>
            <a:fld id="{C95458E6-90FB-4511-A11D-2E4A3CBDDCA3}"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8CFE0736-F583-4554-952D-7C2356AD384A}" type="slidenum">
              <a:rPr lang="en-AU" smtClean="0">
                <a:solidFill>
                  <a:srgbClr val="000000"/>
                </a:solidFill>
              </a:rPr>
              <a:pPr/>
              <a:t>‹#›</a:t>
            </a:fld>
            <a:endParaRPr lang="en-AU">
              <a:solidFill>
                <a:srgbClr val="000000"/>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BA87862E-67F5-451E-8739-532DB22C97AE}" type="slidenum">
              <a:rPr lang="en-AU" smtClean="0">
                <a:solidFill>
                  <a:srgbClr val="000000"/>
                </a:solidFill>
              </a:rPr>
              <a:pPr/>
              <a:t>‹#›</a:t>
            </a:fld>
            <a:endParaRPr lang="en-AU">
              <a:solidFill>
                <a:srgbClr val="000000"/>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858E7AA4-CB9B-4282-91A4-1756B4218647}"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B9209395-955A-4A47-8133-7EBB57E2014A}"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B3B48028-B126-4C24-808F-9390C7071931}"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79649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p>
            <a:fld id="{3B7BA0B9-D7B2-4C1F-A2F9-D2B750BFA3CC}"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AU">
              <a:solidFill>
                <a:srgbClr val="000000"/>
              </a:solidFill>
            </a:endParaRPr>
          </a:p>
        </p:txBody>
      </p:sp>
      <p:sp>
        <p:nvSpPr>
          <p:cNvPr id="8" name="Footer Placeholder 7"/>
          <p:cNvSpPr>
            <a:spLocks noGrp="1"/>
          </p:cNvSpPr>
          <p:nvPr>
            <p:ph type="ftr" sz="quarter" idx="11"/>
          </p:nvPr>
        </p:nvSpPr>
        <p:spPr/>
        <p:txBody>
          <a:bodyPr/>
          <a:lstStyle/>
          <a:p>
            <a:endParaRPr lang="en-AU">
              <a:solidFill>
                <a:srgbClr val="000000"/>
              </a:solidFill>
            </a:endParaRPr>
          </a:p>
        </p:txBody>
      </p:sp>
      <p:sp>
        <p:nvSpPr>
          <p:cNvPr id="9" name="Slide Number Placeholder 8"/>
          <p:cNvSpPr>
            <a:spLocks noGrp="1"/>
          </p:cNvSpPr>
          <p:nvPr>
            <p:ph type="sldNum" sz="quarter" idx="12"/>
          </p:nvPr>
        </p:nvSpPr>
        <p:spPr/>
        <p:txBody>
          <a:bodyPr/>
          <a:lstStyle/>
          <a:p>
            <a:fld id="{2ADBF69E-F5F5-400A-8958-D8A5AF4BB176}"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AU">
              <a:solidFill>
                <a:srgbClr val="000000"/>
              </a:solidFill>
            </a:endParaRPr>
          </a:p>
        </p:txBody>
      </p:sp>
      <p:sp>
        <p:nvSpPr>
          <p:cNvPr id="4" name="Footer Placeholder 3"/>
          <p:cNvSpPr>
            <a:spLocks noGrp="1"/>
          </p:cNvSpPr>
          <p:nvPr>
            <p:ph type="ftr" sz="quarter" idx="11"/>
          </p:nvPr>
        </p:nvSpPr>
        <p:spPr/>
        <p:txBody>
          <a:bodyPr/>
          <a:lstStyle/>
          <a:p>
            <a:endParaRPr lang="en-AU">
              <a:solidFill>
                <a:srgbClr val="000000"/>
              </a:solidFill>
            </a:endParaRPr>
          </a:p>
        </p:txBody>
      </p:sp>
      <p:sp>
        <p:nvSpPr>
          <p:cNvPr id="5" name="Slide Number Placeholder 4"/>
          <p:cNvSpPr>
            <a:spLocks noGrp="1"/>
          </p:cNvSpPr>
          <p:nvPr>
            <p:ph type="sldNum" sz="quarter" idx="12"/>
          </p:nvPr>
        </p:nvSpPr>
        <p:spPr/>
        <p:txBody>
          <a:bodyPr/>
          <a:lstStyle/>
          <a:p>
            <a:fld id="{E319F7E7-EDFF-4717-9B47-80D80E8D32D9}"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000000"/>
              </a:solidFill>
            </a:endParaRPr>
          </a:p>
        </p:txBody>
      </p:sp>
      <p:sp>
        <p:nvSpPr>
          <p:cNvPr id="3" name="Footer Placeholder 2"/>
          <p:cNvSpPr>
            <a:spLocks noGrp="1"/>
          </p:cNvSpPr>
          <p:nvPr>
            <p:ph type="ftr" sz="quarter" idx="11"/>
          </p:nvPr>
        </p:nvSpPr>
        <p:spPr/>
        <p:txBody>
          <a:bodyPr/>
          <a:lstStyle/>
          <a:p>
            <a:endParaRPr lang="en-AU">
              <a:solidFill>
                <a:srgbClr val="000000"/>
              </a:solidFill>
            </a:endParaRPr>
          </a:p>
        </p:txBody>
      </p:sp>
      <p:sp>
        <p:nvSpPr>
          <p:cNvPr id="4" name="Slide Number Placeholder 3"/>
          <p:cNvSpPr>
            <a:spLocks noGrp="1"/>
          </p:cNvSpPr>
          <p:nvPr>
            <p:ph type="sldNum" sz="quarter" idx="12"/>
          </p:nvPr>
        </p:nvSpPr>
        <p:spPr/>
        <p:txBody>
          <a:bodyPr/>
          <a:lstStyle/>
          <a:p>
            <a:fld id="{A74FBD0E-4AAC-4366-AD52-CD60F946FE1A}"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p>
            <a:fld id="{B9B70C7B-A736-4B0A-BAA5-BBCC914BB746}"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000000"/>
              </a:solidFill>
            </a:endParaRPr>
          </a:p>
        </p:txBody>
      </p:sp>
      <p:sp>
        <p:nvSpPr>
          <p:cNvPr id="6" name="Footer Placeholder 5"/>
          <p:cNvSpPr>
            <a:spLocks noGrp="1"/>
          </p:cNvSpPr>
          <p:nvPr>
            <p:ph type="ftr" sz="quarter" idx="11"/>
          </p:nvPr>
        </p:nvSpPr>
        <p:spPr/>
        <p:txBody>
          <a:bodyPr/>
          <a:lstStyle/>
          <a:p>
            <a:endParaRPr lang="en-AU">
              <a:solidFill>
                <a:srgbClr val="000000"/>
              </a:solidFill>
            </a:endParaRPr>
          </a:p>
        </p:txBody>
      </p:sp>
      <p:sp>
        <p:nvSpPr>
          <p:cNvPr id="7" name="Slide Number Placeholder 6"/>
          <p:cNvSpPr>
            <a:spLocks noGrp="1"/>
          </p:cNvSpPr>
          <p:nvPr>
            <p:ph type="sldNum" sz="quarter" idx="12"/>
          </p:nvPr>
        </p:nvSpPr>
        <p:spPr/>
        <p:txBody>
          <a:bodyPr/>
          <a:lstStyle/>
          <a:p>
            <a:fld id="{C95458E6-90FB-4511-A11D-2E4A3CBDDCA3}" type="slidenum">
              <a:rPr lang="en-AU" smtClean="0">
                <a:solidFill>
                  <a:srgbClr val="000000"/>
                </a:solidFill>
              </a:rPr>
              <a:pPr/>
              <a:t>‹#›</a:t>
            </a:fld>
            <a:endParaRPr lang="en-AU">
              <a:solidFill>
                <a:srgbClr val="000000"/>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8CFE0736-F583-4554-952D-7C2356AD384A}"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000000"/>
              </a:solidFill>
            </a:endParaRPr>
          </a:p>
        </p:txBody>
      </p:sp>
      <p:sp>
        <p:nvSpPr>
          <p:cNvPr id="5" name="Footer Placeholder 4"/>
          <p:cNvSpPr>
            <a:spLocks noGrp="1"/>
          </p:cNvSpPr>
          <p:nvPr>
            <p:ph type="ftr" sz="quarter" idx="11"/>
          </p:nvPr>
        </p:nvSpPr>
        <p:spPr/>
        <p:txBody>
          <a:bodyPr/>
          <a:lstStyle/>
          <a:p>
            <a:endParaRPr lang="en-AU">
              <a:solidFill>
                <a:srgbClr val="000000"/>
              </a:solidFill>
            </a:endParaRPr>
          </a:p>
        </p:txBody>
      </p:sp>
      <p:sp>
        <p:nvSpPr>
          <p:cNvPr id="6" name="Slide Number Placeholder 5"/>
          <p:cNvSpPr>
            <a:spLocks noGrp="1"/>
          </p:cNvSpPr>
          <p:nvPr>
            <p:ph type="sldNum" sz="quarter" idx="12"/>
          </p:nvPr>
        </p:nvSpPr>
        <p:spPr/>
        <p:txBody>
          <a:bodyPr/>
          <a:lstStyle/>
          <a:p>
            <a:fld id="{BA87862E-67F5-451E-8739-532DB22C97AE}" type="slidenum">
              <a:rPr lang="en-AU" smtClean="0">
                <a:solidFill>
                  <a:srgbClr val="000000"/>
                </a:solidFill>
              </a:rPr>
              <a:pPr/>
              <a:t>‹#›</a:t>
            </a:fld>
            <a:endParaRPr lang="en-AU">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AU">
              <a:solidFill>
                <a:srgbClr val="FFFFFF"/>
              </a:solidFill>
            </a:endParaRPr>
          </a:p>
        </p:txBody>
      </p:sp>
      <p:sp>
        <p:nvSpPr>
          <p:cNvPr id="17" name="Footer Placeholder 16"/>
          <p:cNvSpPr>
            <a:spLocks noGrp="1"/>
          </p:cNvSpPr>
          <p:nvPr>
            <p:ph type="ftr" sz="quarter" idx="11"/>
          </p:nvPr>
        </p:nvSpPr>
        <p:spPr/>
        <p:txBody>
          <a:bodyPr/>
          <a:lstStyle>
            <a:extLst/>
          </a:lstStyle>
          <a:p>
            <a:endParaRPr lang="en-AU">
              <a:solidFill>
                <a:srgbClr val="FFFFFF"/>
              </a:solidFill>
            </a:endParaRPr>
          </a:p>
        </p:txBody>
      </p:sp>
      <p:sp>
        <p:nvSpPr>
          <p:cNvPr id="29" name="Slide Number Placeholder 28"/>
          <p:cNvSpPr>
            <a:spLocks noGrp="1"/>
          </p:cNvSpPr>
          <p:nvPr>
            <p:ph type="sldNum" sz="quarter" idx="12"/>
          </p:nvPr>
        </p:nvSpPr>
        <p:spPr/>
        <p:txBody>
          <a:bodyPr/>
          <a:lstStyle>
            <a:extLst/>
          </a:lstStyle>
          <a:p>
            <a:fld id="{DD3C8ED8-B577-4D42-9A65-F62357CD5DF2}" type="slidenum">
              <a:rPr lang="en-AU" smtClean="0">
                <a:solidFill>
                  <a:srgbClr val="FFFFFF"/>
                </a:solidFill>
              </a:rPr>
              <a:pPr/>
              <a:t>‹#›</a:t>
            </a:fld>
            <a:endParaRPr lang="en-AU">
              <a:solidFill>
                <a:srgbClr val="FFFF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AU">
              <a:solidFill>
                <a:srgbClr val="FFFFFF"/>
              </a:solidFill>
            </a:endParaRPr>
          </a:p>
        </p:txBody>
      </p:sp>
      <p:sp>
        <p:nvSpPr>
          <p:cNvPr id="5" name="Footer Placeholder 4"/>
          <p:cNvSpPr>
            <a:spLocks noGrp="1"/>
          </p:cNvSpPr>
          <p:nvPr>
            <p:ph type="ftr" sz="quarter" idx="11"/>
          </p:nvPr>
        </p:nvSpPr>
        <p:spPr/>
        <p:txBody>
          <a:bodyPr/>
          <a:lstStyle>
            <a:extLst/>
          </a:lstStyle>
          <a:p>
            <a:endParaRPr lang="en-AU">
              <a:solidFill>
                <a:srgbClr val="FFFFFF"/>
              </a:solidFill>
            </a:endParaRPr>
          </a:p>
        </p:txBody>
      </p:sp>
      <p:sp>
        <p:nvSpPr>
          <p:cNvPr id="6" name="Slide Number Placeholder 5"/>
          <p:cNvSpPr>
            <a:spLocks noGrp="1"/>
          </p:cNvSpPr>
          <p:nvPr>
            <p:ph type="sldNum" sz="quarter" idx="12"/>
          </p:nvPr>
        </p:nvSpPr>
        <p:spPr/>
        <p:txBody>
          <a:bodyPr/>
          <a:lstStyle>
            <a:extLst/>
          </a:lstStyle>
          <a:p>
            <a:fld id="{1E3E919D-2177-4152-8862-9659672EE945}"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292045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AU">
              <a:solidFill>
                <a:srgbClr val="FFFFFF"/>
              </a:solidFill>
            </a:endParaRPr>
          </a:p>
        </p:txBody>
      </p:sp>
      <p:sp>
        <p:nvSpPr>
          <p:cNvPr id="5" name="Footer Placeholder 4"/>
          <p:cNvSpPr>
            <a:spLocks noGrp="1"/>
          </p:cNvSpPr>
          <p:nvPr>
            <p:ph type="ftr" sz="quarter" idx="11"/>
          </p:nvPr>
        </p:nvSpPr>
        <p:spPr/>
        <p:txBody>
          <a:bodyPr/>
          <a:lstStyle>
            <a:extLst/>
          </a:lstStyle>
          <a:p>
            <a:endParaRPr lang="en-AU">
              <a:solidFill>
                <a:srgbClr val="FFFFFF"/>
              </a:solidFill>
            </a:endParaRPr>
          </a:p>
        </p:txBody>
      </p:sp>
      <p:sp>
        <p:nvSpPr>
          <p:cNvPr id="6" name="Slide Number Placeholder 5"/>
          <p:cNvSpPr>
            <a:spLocks noGrp="1"/>
          </p:cNvSpPr>
          <p:nvPr>
            <p:ph type="sldNum" sz="quarter" idx="12"/>
          </p:nvPr>
        </p:nvSpPr>
        <p:spPr/>
        <p:txBody>
          <a:bodyPr/>
          <a:lstStyle>
            <a:extLst/>
          </a:lstStyle>
          <a:p>
            <a:fld id="{DEE635B3-054E-42F6-A7AA-4E0E0D17B96C}" type="slidenum">
              <a:rPr lang="en-AU" smtClean="0">
                <a:solidFill>
                  <a:srgbClr val="FFFFFF"/>
                </a:solidFill>
              </a:rPr>
              <a:pPr/>
              <a:t>‹#›</a:t>
            </a:fld>
            <a:endParaRPr lang="en-AU">
              <a:solidFill>
                <a:srgbClr val="FFFF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AU">
              <a:solidFill>
                <a:srgbClr val="FFFFFF"/>
              </a:solidFill>
            </a:endParaRPr>
          </a:p>
        </p:txBody>
      </p:sp>
      <p:sp>
        <p:nvSpPr>
          <p:cNvPr id="6" name="Footer Placeholder 5"/>
          <p:cNvSpPr>
            <a:spLocks noGrp="1"/>
          </p:cNvSpPr>
          <p:nvPr>
            <p:ph type="ftr" sz="quarter" idx="11"/>
          </p:nvPr>
        </p:nvSpPr>
        <p:spPr/>
        <p:txBody>
          <a:bodyPr/>
          <a:lstStyle>
            <a:extLst/>
          </a:lstStyle>
          <a:p>
            <a:endParaRPr lang="en-AU">
              <a:solidFill>
                <a:srgbClr val="FFFFFF"/>
              </a:solidFill>
            </a:endParaRPr>
          </a:p>
        </p:txBody>
      </p:sp>
      <p:sp>
        <p:nvSpPr>
          <p:cNvPr id="7" name="Slide Number Placeholder 6"/>
          <p:cNvSpPr>
            <a:spLocks noGrp="1"/>
          </p:cNvSpPr>
          <p:nvPr>
            <p:ph type="sldNum" sz="quarter" idx="12"/>
          </p:nvPr>
        </p:nvSpPr>
        <p:spPr/>
        <p:txBody>
          <a:bodyPr/>
          <a:lstStyle>
            <a:extLst/>
          </a:lstStyle>
          <a:p>
            <a:fld id="{AB465711-FE7F-45C9-A9F4-4EE77C17B5A0}"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AU">
              <a:solidFill>
                <a:srgbClr val="FFFFFF"/>
              </a:solidFill>
            </a:endParaRPr>
          </a:p>
        </p:txBody>
      </p:sp>
      <p:sp>
        <p:nvSpPr>
          <p:cNvPr id="8" name="Footer Placeholder 7"/>
          <p:cNvSpPr>
            <a:spLocks noGrp="1"/>
          </p:cNvSpPr>
          <p:nvPr>
            <p:ph type="ftr" sz="quarter" idx="11"/>
          </p:nvPr>
        </p:nvSpPr>
        <p:spPr/>
        <p:txBody>
          <a:bodyPr/>
          <a:lstStyle>
            <a:extLst/>
          </a:lstStyle>
          <a:p>
            <a:endParaRPr lang="en-AU">
              <a:solidFill>
                <a:srgbClr val="FFFFFF"/>
              </a:solidFill>
            </a:endParaRPr>
          </a:p>
        </p:txBody>
      </p:sp>
      <p:sp>
        <p:nvSpPr>
          <p:cNvPr id="9" name="Slide Number Placeholder 8"/>
          <p:cNvSpPr>
            <a:spLocks noGrp="1"/>
          </p:cNvSpPr>
          <p:nvPr>
            <p:ph type="sldNum" sz="quarter" idx="12"/>
          </p:nvPr>
        </p:nvSpPr>
        <p:spPr/>
        <p:txBody>
          <a:bodyPr/>
          <a:lstStyle>
            <a:extLst/>
          </a:lstStyle>
          <a:p>
            <a:fld id="{5B1CC457-C949-4EE7-8B68-53B1C34AD81D}" type="slidenum">
              <a:rPr lang="en-AU" smtClean="0">
                <a:solidFill>
                  <a:srgbClr val="FFFFFF"/>
                </a:solidFill>
              </a:rPr>
              <a:pPr/>
              <a:t>‹#›</a:t>
            </a:fld>
            <a:endParaRPr lang="en-AU">
              <a:solidFill>
                <a:srgbClr val="FFFF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AU">
              <a:solidFill>
                <a:srgbClr val="FFFFFF"/>
              </a:solidFill>
            </a:endParaRPr>
          </a:p>
        </p:txBody>
      </p:sp>
      <p:sp>
        <p:nvSpPr>
          <p:cNvPr id="4" name="Footer Placeholder 3"/>
          <p:cNvSpPr>
            <a:spLocks noGrp="1"/>
          </p:cNvSpPr>
          <p:nvPr>
            <p:ph type="ftr" sz="quarter" idx="11"/>
          </p:nvPr>
        </p:nvSpPr>
        <p:spPr/>
        <p:txBody>
          <a:bodyPr/>
          <a:lstStyle>
            <a:extLst/>
          </a:lstStyle>
          <a:p>
            <a:endParaRPr lang="en-AU">
              <a:solidFill>
                <a:srgbClr val="FFFFFF"/>
              </a:solidFill>
            </a:endParaRPr>
          </a:p>
        </p:txBody>
      </p:sp>
      <p:sp>
        <p:nvSpPr>
          <p:cNvPr id="5" name="Slide Number Placeholder 4"/>
          <p:cNvSpPr>
            <a:spLocks noGrp="1"/>
          </p:cNvSpPr>
          <p:nvPr>
            <p:ph type="sldNum" sz="quarter" idx="12"/>
          </p:nvPr>
        </p:nvSpPr>
        <p:spPr/>
        <p:txBody>
          <a:bodyPr/>
          <a:lstStyle>
            <a:extLst/>
          </a:lstStyle>
          <a:p>
            <a:fld id="{5F2C1FA1-8F78-4094-87CF-2D9BDE1E5CEA}"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AU">
              <a:solidFill>
                <a:srgbClr val="FFFFFF"/>
              </a:solidFill>
            </a:endParaRPr>
          </a:p>
        </p:txBody>
      </p:sp>
      <p:sp>
        <p:nvSpPr>
          <p:cNvPr id="3" name="Footer Placeholder 2"/>
          <p:cNvSpPr>
            <a:spLocks noGrp="1"/>
          </p:cNvSpPr>
          <p:nvPr>
            <p:ph type="ftr" sz="quarter" idx="11"/>
          </p:nvPr>
        </p:nvSpPr>
        <p:spPr/>
        <p:txBody>
          <a:bodyPr/>
          <a:lstStyle>
            <a:extLst/>
          </a:lstStyle>
          <a:p>
            <a:endParaRPr lang="en-AU">
              <a:solidFill>
                <a:srgbClr val="FFFFFF"/>
              </a:solidFill>
            </a:endParaRPr>
          </a:p>
        </p:txBody>
      </p:sp>
      <p:sp>
        <p:nvSpPr>
          <p:cNvPr id="4" name="Slide Number Placeholder 3"/>
          <p:cNvSpPr>
            <a:spLocks noGrp="1"/>
          </p:cNvSpPr>
          <p:nvPr>
            <p:ph type="sldNum" sz="quarter" idx="12"/>
          </p:nvPr>
        </p:nvSpPr>
        <p:spPr/>
        <p:txBody>
          <a:bodyPr/>
          <a:lstStyle>
            <a:extLst/>
          </a:lstStyle>
          <a:p>
            <a:fld id="{BD7F3A9B-1054-4217-A12A-6B530EDC8739}"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AU">
              <a:solidFill>
                <a:srgbClr val="FFFFFF"/>
              </a:solidFill>
            </a:endParaRPr>
          </a:p>
        </p:txBody>
      </p:sp>
      <p:sp>
        <p:nvSpPr>
          <p:cNvPr id="6" name="Footer Placeholder 5"/>
          <p:cNvSpPr>
            <a:spLocks noGrp="1"/>
          </p:cNvSpPr>
          <p:nvPr>
            <p:ph type="ftr" sz="quarter" idx="11"/>
          </p:nvPr>
        </p:nvSpPr>
        <p:spPr/>
        <p:txBody>
          <a:bodyPr/>
          <a:lstStyle>
            <a:extLst/>
          </a:lstStyle>
          <a:p>
            <a:endParaRPr lang="en-AU">
              <a:solidFill>
                <a:srgbClr val="FFFFFF"/>
              </a:solidFill>
            </a:endParaRPr>
          </a:p>
        </p:txBody>
      </p:sp>
      <p:sp>
        <p:nvSpPr>
          <p:cNvPr id="7" name="Slide Number Placeholder 6"/>
          <p:cNvSpPr>
            <a:spLocks noGrp="1"/>
          </p:cNvSpPr>
          <p:nvPr>
            <p:ph type="sldNum" sz="quarter" idx="12"/>
          </p:nvPr>
        </p:nvSpPr>
        <p:spPr/>
        <p:txBody>
          <a:bodyPr/>
          <a:lstStyle>
            <a:extLst/>
          </a:lstStyle>
          <a:p>
            <a:fld id="{859A19F3-40E0-4076-9513-51636C1E9A0C}"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AU">
              <a:solidFill>
                <a:srgbClr val="FFFFFF"/>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AU">
              <a:solidFill>
                <a:srgbClr val="FFFFFF"/>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717AC216-1219-453E-8D86-D8CE26B83893}"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AU">
              <a:solidFill>
                <a:srgbClr val="FFFFFF"/>
              </a:solidFill>
            </a:endParaRPr>
          </a:p>
        </p:txBody>
      </p:sp>
      <p:sp>
        <p:nvSpPr>
          <p:cNvPr id="5" name="Footer Placeholder 4"/>
          <p:cNvSpPr>
            <a:spLocks noGrp="1"/>
          </p:cNvSpPr>
          <p:nvPr>
            <p:ph type="ftr" sz="quarter" idx="11"/>
          </p:nvPr>
        </p:nvSpPr>
        <p:spPr/>
        <p:txBody>
          <a:bodyPr/>
          <a:lstStyle>
            <a:extLst/>
          </a:lstStyle>
          <a:p>
            <a:endParaRPr lang="en-AU">
              <a:solidFill>
                <a:srgbClr val="FFFFFF"/>
              </a:solidFill>
            </a:endParaRPr>
          </a:p>
        </p:txBody>
      </p:sp>
      <p:sp>
        <p:nvSpPr>
          <p:cNvPr id="6" name="Slide Number Placeholder 5"/>
          <p:cNvSpPr>
            <a:spLocks noGrp="1"/>
          </p:cNvSpPr>
          <p:nvPr>
            <p:ph type="sldNum" sz="quarter" idx="12"/>
          </p:nvPr>
        </p:nvSpPr>
        <p:spPr/>
        <p:txBody>
          <a:bodyPr/>
          <a:lstStyle>
            <a:extLst/>
          </a:lstStyle>
          <a:p>
            <a:fld id="{C748FC58-49D0-407B-8130-66F8A02A01D0}"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AU">
              <a:solidFill>
                <a:srgbClr val="FFFFFF"/>
              </a:solidFill>
            </a:endParaRPr>
          </a:p>
        </p:txBody>
      </p:sp>
      <p:sp>
        <p:nvSpPr>
          <p:cNvPr id="5" name="Footer Placeholder 4"/>
          <p:cNvSpPr>
            <a:spLocks noGrp="1"/>
          </p:cNvSpPr>
          <p:nvPr>
            <p:ph type="ftr" sz="quarter" idx="11"/>
          </p:nvPr>
        </p:nvSpPr>
        <p:spPr/>
        <p:txBody>
          <a:bodyPr/>
          <a:lstStyle>
            <a:extLst/>
          </a:lstStyle>
          <a:p>
            <a:endParaRPr lang="en-AU">
              <a:solidFill>
                <a:srgbClr val="FFFFFF"/>
              </a:solidFill>
            </a:endParaRPr>
          </a:p>
        </p:txBody>
      </p:sp>
      <p:sp>
        <p:nvSpPr>
          <p:cNvPr id="6" name="Slide Number Placeholder 5"/>
          <p:cNvSpPr>
            <a:spLocks noGrp="1"/>
          </p:cNvSpPr>
          <p:nvPr>
            <p:ph type="sldNum" sz="quarter" idx="12"/>
          </p:nvPr>
        </p:nvSpPr>
        <p:spPr/>
        <p:txBody>
          <a:bodyPr/>
          <a:lstStyle>
            <a:extLst/>
          </a:lstStyle>
          <a:p>
            <a:fld id="{D40A9428-81DB-4406-8028-BC9557457A6B}"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3FA8B13E-D1D3-4415-B7E3-C9C85CC3B8EF}"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570101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97CB6AC1-D117-41D7-A540-E17CF865F618}"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56992F85-F012-4976-BD0C-74D0CDA399C0}"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F5772FBF-4D78-4702-A108-334256113301}"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AU">
              <a:solidFill>
                <a:srgbClr val="FFFFFF"/>
              </a:solidFill>
            </a:endParaRPr>
          </a:p>
        </p:txBody>
      </p:sp>
      <p:sp>
        <p:nvSpPr>
          <p:cNvPr id="8" name="Footer Placeholder 7"/>
          <p:cNvSpPr>
            <a:spLocks noGrp="1"/>
          </p:cNvSpPr>
          <p:nvPr>
            <p:ph type="ftr" sz="quarter" idx="11"/>
          </p:nvPr>
        </p:nvSpPr>
        <p:spPr/>
        <p:txBody>
          <a:bodyPr/>
          <a:lstStyle/>
          <a:p>
            <a:endParaRPr lang="en-AU">
              <a:solidFill>
                <a:srgbClr val="FFFFFF"/>
              </a:solidFill>
            </a:endParaRPr>
          </a:p>
        </p:txBody>
      </p:sp>
      <p:sp>
        <p:nvSpPr>
          <p:cNvPr id="9" name="Slide Number Placeholder 8"/>
          <p:cNvSpPr>
            <a:spLocks noGrp="1"/>
          </p:cNvSpPr>
          <p:nvPr>
            <p:ph type="sldNum" sz="quarter" idx="12"/>
          </p:nvPr>
        </p:nvSpPr>
        <p:spPr/>
        <p:txBody>
          <a:bodyPr/>
          <a:lstStyle/>
          <a:p>
            <a:fld id="{2B4E7E75-D3D3-4CF8-A22C-7D6F1D25D172}"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AU">
              <a:solidFill>
                <a:srgbClr val="FFFFFF"/>
              </a:solidFill>
            </a:endParaRPr>
          </a:p>
        </p:txBody>
      </p:sp>
      <p:sp>
        <p:nvSpPr>
          <p:cNvPr id="4" name="Footer Placeholder 3"/>
          <p:cNvSpPr>
            <a:spLocks noGrp="1"/>
          </p:cNvSpPr>
          <p:nvPr>
            <p:ph type="ftr" sz="quarter" idx="11"/>
          </p:nvPr>
        </p:nvSpPr>
        <p:spPr/>
        <p:txBody>
          <a:bodyPr/>
          <a:lstStyle/>
          <a:p>
            <a:endParaRPr lang="en-AU">
              <a:solidFill>
                <a:srgbClr val="FFFFFF"/>
              </a:solidFill>
            </a:endParaRPr>
          </a:p>
        </p:txBody>
      </p:sp>
      <p:sp>
        <p:nvSpPr>
          <p:cNvPr id="5" name="Slide Number Placeholder 4"/>
          <p:cNvSpPr>
            <a:spLocks noGrp="1"/>
          </p:cNvSpPr>
          <p:nvPr>
            <p:ph type="sldNum" sz="quarter" idx="12"/>
          </p:nvPr>
        </p:nvSpPr>
        <p:spPr/>
        <p:txBody>
          <a:bodyPr/>
          <a:lstStyle/>
          <a:p>
            <a:fld id="{468A9F4F-CBE8-4497-9F87-1965A0F8223E}"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solidFill>
                <a:srgbClr val="FFFFFF"/>
              </a:solidFill>
            </a:endParaRPr>
          </a:p>
        </p:txBody>
      </p:sp>
      <p:sp>
        <p:nvSpPr>
          <p:cNvPr id="3" name="Footer Placeholder 2"/>
          <p:cNvSpPr>
            <a:spLocks noGrp="1"/>
          </p:cNvSpPr>
          <p:nvPr>
            <p:ph type="ftr" sz="quarter" idx="11"/>
          </p:nvPr>
        </p:nvSpPr>
        <p:spPr/>
        <p:txBody>
          <a:bodyPr/>
          <a:lstStyle/>
          <a:p>
            <a:endParaRPr lang="en-AU">
              <a:solidFill>
                <a:srgbClr val="FFFFFF"/>
              </a:solidFill>
            </a:endParaRPr>
          </a:p>
        </p:txBody>
      </p:sp>
      <p:sp>
        <p:nvSpPr>
          <p:cNvPr id="4" name="Slide Number Placeholder 3"/>
          <p:cNvSpPr>
            <a:spLocks noGrp="1"/>
          </p:cNvSpPr>
          <p:nvPr>
            <p:ph type="sldNum" sz="quarter" idx="12"/>
          </p:nvPr>
        </p:nvSpPr>
        <p:spPr/>
        <p:txBody>
          <a:bodyPr/>
          <a:lstStyle/>
          <a:p>
            <a:fld id="{A99C73FC-30B4-40F1-BF64-2444058DD16F}"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9C157E07-7F3D-4F97-B119-83E378B3B529}"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solidFill>
                <a:srgbClr val="FFFFFF"/>
              </a:solidFill>
            </a:endParaRPr>
          </a:p>
        </p:txBody>
      </p:sp>
      <p:sp>
        <p:nvSpPr>
          <p:cNvPr id="6" name="Footer Placeholder 5"/>
          <p:cNvSpPr>
            <a:spLocks noGrp="1"/>
          </p:cNvSpPr>
          <p:nvPr>
            <p:ph type="ftr" sz="quarter" idx="11"/>
          </p:nvPr>
        </p:nvSpPr>
        <p:spPr/>
        <p:txBody>
          <a:bodyPr/>
          <a:lstStyle/>
          <a:p>
            <a:endParaRPr lang="en-AU">
              <a:solidFill>
                <a:srgbClr val="FFFFFF"/>
              </a:solidFill>
            </a:endParaRPr>
          </a:p>
        </p:txBody>
      </p:sp>
      <p:sp>
        <p:nvSpPr>
          <p:cNvPr id="7" name="Slide Number Placeholder 6"/>
          <p:cNvSpPr>
            <a:spLocks noGrp="1"/>
          </p:cNvSpPr>
          <p:nvPr>
            <p:ph type="sldNum" sz="quarter" idx="12"/>
          </p:nvPr>
        </p:nvSpPr>
        <p:spPr/>
        <p:txBody>
          <a:bodyPr/>
          <a:lstStyle/>
          <a:p>
            <a:fld id="{1BC21850-D222-4BF8-BFED-65E1C56C5C5F}" type="slidenum">
              <a:rPr lang="en-AU" smtClean="0">
                <a:solidFill>
                  <a:srgbClr val="FFFFFF"/>
                </a:solidFill>
              </a:rPr>
              <a:pPr/>
              <a:t>‹#›</a:t>
            </a:fld>
            <a:endParaRPr lang="en-AU">
              <a:solidFill>
                <a:srgbClr val="FFFFFF"/>
              </a:solidFill>
            </a:endParaRPr>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5CD0B177-D31E-4B9D-B291-6A0E54A1D74A}"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AU">
              <a:solidFill>
                <a:srgbClr val="FFFFFF"/>
              </a:solidFill>
            </a:endParaRPr>
          </a:p>
        </p:txBody>
      </p:sp>
      <p:sp>
        <p:nvSpPr>
          <p:cNvPr id="5" name="Footer Placeholder 4"/>
          <p:cNvSpPr>
            <a:spLocks noGrp="1"/>
          </p:cNvSpPr>
          <p:nvPr>
            <p:ph type="ftr" sz="quarter" idx="11"/>
          </p:nvPr>
        </p:nvSpPr>
        <p:spPr/>
        <p:txBody>
          <a:bodyPr/>
          <a:lstStyle/>
          <a:p>
            <a:endParaRPr lang="en-AU">
              <a:solidFill>
                <a:srgbClr val="FFFFFF"/>
              </a:solidFill>
            </a:endParaRPr>
          </a:p>
        </p:txBody>
      </p:sp>
      <p:sp>
        <p:nvSpPr>
          <p:cNvPr id="6" name="Slide Number Placeholder 5"/>
          <p:cNvSpPr>
            <a:spLocks noGrp="1"/>
          </p:cNvSpPr>
          <p:nvPr>
            <p:ph type="sldNum" sz="quarter" idx="12"/>
          </p:nvPr>
        </p:nvSpPr>
        <p:spPr/>
        <p:txBody>
          <a:bodyPr/>
          <a:lstStyle/>
          <a:p>
            <a:fld id="{B7D66201-76CF-4132-B439-CBCA06511A1B}" type="slidenum">
              <a:rPr lang="en-AU" smtClean="0">
                <a:solidFill>
                  <a:srgbClr val="FFFFFF"/>
                </a:solidFill>
              </a:rPr>
              <a:pPr/>
              <a:t>‹#›</a:t>
            </a:fld>
            <a:endParaRPr lang="en-AU">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theme" Target="../theme/theme20.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slideLayout" Target="../slideLayouts/slideLayout221.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24672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2438400"/>
            <a:ext cx="9144000" cy="4046538"/>
            <a:chOff x="0" y="1536"/>
            <a:chExt cx="5760" cy="2549"/>
          </a:xfrm>
        </p:grpSpPr>
        <p:sp>
          <p:nvSpPr>
            <p:cNvPr id="829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82948"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49"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1"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2"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3"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4"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5"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7"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6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61"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8296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8296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AU">
              <a:solidFill>
                <a:srgbClr val="FFFFFF"/>
              </a:solidFill>
            </a:endParaRPr>
          </a:p>
        </p:txBody>
      </p:sp>
      <p:sp>
        <p:nvSpPr>
          <p:cNvPr id="8296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AU">
              <a:solidFill>
                <a:srgbClr val="FFFFFF"/>
              </a:solidFill>
            </a:endParaRPr>
          </a:p>
        </p:txBody>
      </p:sp>
      <p:sp>
        <p:nvSpPr>
          <p:cNvPr id="8296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925A6194-4E25-4D89-B48A-4E8FCA96FA6A}" type="slidenum">
              <a:rPr lang="en-AU">
                <a:solidFill>
                  <a:srgbClr val="FFFFFF"/>
                </a:solidFill>
              </a:rPr>
              <a:pPr fontAlgn="base">
                <a:spcBef>
                  <a:spcPct val="0"/>
                </a:spcBef>
                <a:spcAft>
                  <a:spcPct val="0"/>
                </a:spcAft>
              </a:pPr>
              <a:t>‹#›</a:t>
            </a:fld>
            <a:endParaRPr lang="en-AU">
              <a:solidFill>
                <a:srgbClr val="FFFFFF"/>
              </a:solidFill>
            </a:endParaRPr>
          </a:p>
        </p:txBody>
      </p:sp>
      <p:sp>
        <p:nvSpPr>
          <p:cNvPr id="8296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extLst>
      <p:ext uri="{BB962C8B-B14F-4D97-AF65-F5344CB8AC3E}">
        <p14:creationId xmlns:p14="http://schemas.microsoft.com/office/powerpoint/2010/main" val="77617096"/>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2438400"/>
            <a:ext cx="9144000" cy="4046538"/>
            <a:chOff x="0" y="1536"/>
            <a:chExt cx="5760" cy="2549"/>
          </a:xfrm>
        </p:grpSpPr>
        <p:sp>
          <p:nvSpPr>
            <p:cNvPr id="829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82948"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49"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1"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2"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3"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4"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5"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7"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6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61"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8296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8296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AU">
              <a:solidFill>
                <a:srgbClr val="FFFFFF"/>
              </a:solidFill>
            </a:endParaRPr>
          </a:p>
        </p:txBody>
      </p:sp>
      <p:sp>
        <p:nvSpPr>
          <p:cNvPr id="8296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AU">
              <a:solidFill>
                <a:srgbClr val="FFFFFF"/>
              </a:solidFill>
            </a:endParaRPr>
          </a:p>
        </p:txBody>
      </p:sp>
      <p:sp>
        <p:nvSpPr>
          <p:cNvPr id="8296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925A6194-4E25-4D89-B48A-4E8FCA96FA6A}" type="slidenum">
              <a:rPr lang="en-AU">
                <a:solidFill>
                  <a:srgbClr val="FFFFFF"/>
                </a:solidFill>
              </a:rPr>
              <a:pPr fontAlgn="base">
                <a:spcBef>
                  <a:spcPct val="0"/>
                </a:spcBef>
                <a:spcAft>
                  <a:spcPct val="0"/>
                </a:spcAft>
              </a:pPr>
              <a:t>‹#›</a:t>
            </a:fld>
            <a:endParaRPr lang="en-AU">
              <a:solidFill>
                <a:srgbClr val="FFFFFF"/>
              </a:solidFill>
            </a:endParaRPr>
          </a:p>
        </p:txBody>
      </p:sp>
      <p:sp>
        <p:nvSpPr>
          <p:cNvPr id="8296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extLst>
      <p:ext uri="{BB962C8B-B14F-4D97-AF65-F5344CB8AC3E}">
        <p14:creationId xmlns:p14="http://schemas.microsoft.com/office/powerpoint/2010/main" val="544369477"/>
      </p:ext>
    </p:extLst>
  </p:cSld>
  <p:clrMap bg1="dk2" tx1="lt1" bg2="dk1"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82946" name="Group 2"/>
          <p:cNvGrpSpPr>
            <a:grpSpLocks/>
          </p:cNvGrpSpPr>
          <p:nvPr/>
        </p:nvGrpSpPr>
        <p:grpSpPr bwMode="auto">
          <a:xfrm>
            <a:off x="0" y="2438400"/>
            <a:ext cx="9144000" cy="4046538"/>
            <a:chOff x="0" y="1536"/>
            <a:chExt cx="5760" cy="2549"/>
          </a:xfrm>
        </p:grpSpPr>
        <p:sp>
          <p:nvSpPr>
            <p:cNvPr id="829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82948"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49"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0"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1"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2"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3"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4"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5"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6"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7" name="Freeform 13"/>
            <p:cNvSpPr>
              <a:spLocks/>
            </p:cNvSpPr>
            <p:nvPr userDrawn="1"/>
          </p:nvSpPr>
          <p:spPr bwMode="hidden">
            <a:xfrm>
              <a:off x="5327" y="1642"/>
              <a:ext cx="5" cy="1"/>
            </a:xfrm>
            <a:custGeom>
              <a:avLst/>
              <a:gdLst>
                <a:gd name="T0" fmla="*/ 0 w 5"/>
                <a:gd name="T1" fmla="*/ 5 w 5"/>
                <a:gd name="T2" fmla="*/ 0 w 5"/>
                <a:gd name="T3" fmla="*/ 0 w 5"/>
              </a:gdLst>
              <a:ahLst/>
              <a:cxnLst>
                <a:cxn ang="0">
                  <a:pos x="T0" y="0"/>
                </a:cxn>
                <a:cxn ang="0">
                  <a:pos x="T1" y="0"/>
                </a:cxn>
                <a:cxn ang="0">
                  <a:pos x="T2" y="0"/>
                </a:cxn>
                <a:cxn ang="0">
                  <a:pos x="T3" y="0"/>
                </a:cxn>
              </a:cxnLst>
              <a:rect l="0" t="0" r="r" b="b"/>
              <a:pathLst>
                <a:path w="5">
                  <a:moveTo>
                    <a:pt x="0" y="0"/>
                  </a:moveTo>
                  <a:lnTo>
                    <a:pt x="5" y="0"/>
                  </a:lnTo>
                  <a:lnTo>
                    <a:pt x="0"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8"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59"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60"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82961"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82962" name="Rectangle 18"/>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82963" name="Rectangle 1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AU">
              <a:solidFill>
                <a:srgbClr val="FFFFFF"/>
              </a:solidFill>
            </a:endParaRPr>
          </a:p>
        </p:txBody>
      </p:sp>
      <p:sp>
        <p:nvSpPr>
          <p:cNvPr id="8296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AU">
              <a:solidFill>
                <a:srgbClr val="FFFFFF"/>
              </a:solidFill>
            </a:endParaRPr>
          </a:p>
        </p:txBody>
      </p:sp>
      <p:sp>
        <p:nvSpPr>
          <p:cNvPr id="82965" name="Rectangle 2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925A6194-4E25-4D89-B48A-4E8FCA96FA6A}" type="slidenum">
              <a:rPr lang="en-AU">
                <a:solidFill>
                  <a:srgbClr val="FFFFFF"/>
                </a:solidFill>
              </a:rPr>
              <a:pPr fontAlgn="base">
                <a:spcBef>
                  <a:spcPct val="0"/>
                </a:spcBef>
                <a:spcAft>
                  <a:spcPct val="0"/>
                </a:spcAft>
              </a:pPr>
              <a:t>‹#›</a:t>
            </a:fld>
            <a:endParaRPr lang="en-AU">
              <a:solidFill>
                <a:srgbClr val="FFFFFF"/>
              </a:solidFill>
            </a:endParaRPr>
          </a:p>
        </p:txBody>
      </p:sp>
      <p:sp>
        <p:nvSpPr>
          <p:cNvPr id="82966" name="Rectangle 22"/>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Tree>
    <p:extLst>
      <p:ext uri="{BB962C8B-B14F-4D97-AF65-F5344CB8AC3E}">
        <p14:creationId xmlns:p14="http://schemas.microsoft.com/office/powerpoint/2010/main" val="354834380"/>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182665969"/>
      </p:ext>
    </p:extLst>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3989864735"/>
      </p:ext>
    </p:extLst>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1072001028"/>
      </p:ext>
    </p:extLst>
  </p:cSld>
  <p:clrMap bg1="dk2" tx1="lt1" bg2="dk1"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2255169019"/>
      </p:ext>
    </p:extLst>
  </p:cSld>
  <p:clrMap bg1="dk2" tx1="lt1" bg2="dk1"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1482710712"/>
      </p:ext>
    </p:extLst>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4055089402"/>
      </p:ext>
    </p:extLst>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228600" y="228600"/>
            <a:ext cx="8686800" cy="5943600"/>
            <a:chOff x="144" y="144"/>
            <a:chExt cx="5472" cy="3744"/>
          </a:xfrm>
        </p:grpSpPr>
        <p:sp>
          <p:nvSpPr>
            <p:cNvPr id="9113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91141"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endParaRPr>
            </a:p>
          </p:txBody>
        </p:sp>
      </p:grpSp>
      <p:sp>
        <p:nvSpPr>
          <p:cNvPr id="91142"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91143"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114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AU">
              <a:solidFill>
                <a:srgbClr val="FFFFFF"/>
              </a:solidFill>
            </a:endParaRPr>
          </a:p>
        </p:txBody>
      </p:sp>
      <p:sp>
        <p:nvSpPr>
          <p:cNvPr id="9114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AU">
              <a:solidFill>
                <a:srgbClr val="FFFFFF"/>
              </a:solidFill>
            </a:endParaRPr>
          </a:p>
        </p:txBody>
      </p:sp>
      <p:sp>
        <p:nvSpPr>
          <p:cNvPr id="9114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8EC1796C-956B-4E4F-AC59-75C4D789F3D5}"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3033299603"/>
      </p:ext>
    </p:extLst>
  </p:cSld>
  <p:clrMap bg1="dk2" tx1="lt1" bg2="dk1"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46673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5474" name="Group 2"/>
          <p:cNvGrpSpPr>
            <a:grpSpLocks/>
          </p:cNvGrpSpPr>
          <p:nvPr/>
        </p:nvGrpSpPr>
        <p:grpSpPr bwMode="auto">
          <a:xfrm>
            <a:off x="-609600" y="762000"/>
            <a:ext cx="7542213" cy="6029325"/>
            <a:chOff x="-384" y="480"/>
            <a:chExt cx="4751" cy="3798"/>
          </a:xfrm>
        </p:grpSpPr>
        <p:grpSp>
          <p:nvGrpSpPr>
            <p:cNvPr id="105475" name="Group 3"/>
            <p:cNvGrpSpPr>
              <a:grpSpLocks/>
            </p:cNvGrpSpPr>
            <p:nvPr/>
          </p:nvGrpSpPr>
          <p:grpSpPr bwMode="auto">
            <a:xfrm>
              <a:off x="-384" y="480"/>
              <a:ext cx="4751" cy="3798"/>
              <a:chOff x="0" y="522"/>
              <a:chExt cx="4751" cy="3798"/>
            </a:xfrm>
          </p:grpSpPr>
          <p:grpSp>
            <p:nvGrpSpPr>
              <p:cNvPr id="105476" name="Group 4"/>
              <p:cNvGrpSpPr>
                <a:grpSpLocks/>
              </p:cNvGrpSpPr>
              <p:nvPr userDrawn="1"/>
            </p:nvGrpSpPr>
            <p:grpSpPr bwMode="auto">
              <a:xfrm>
                <a:off x="0" y="522"/>
                <a:ext cx="4751" cy="3794"/>
                <a:chOff x="0" y="522"/>
                <a:chExt cx="4751" cy="3794"/>
              </a:xfrm>
            </p:grpSpPr>
            <p:sp>
              <p:nvSpPr>
                <p:cNvPr id="105477" name="Freeform 5"/>
                <p:cNvSpPr>
                  <a:spLocks/>
                </p:cNvSpPr>
                <p:nvPr userDrawn="1"/>
              </p:nvSpPr>
              <p:spPr bwMode="hidden">
                <a:xfrm>
                  <a:off x="628" y="1241"/>
                  <a:ext cx="3281" cy="3075"/>
                </a:xfrm>
                <a:custGeom>
                  <a:avLst/>
                  <a:gdLst>
                    <a:gd name="T0" fmla="*/ 502 w 3271"/>
                    <a:gd name="T1" fmla="*/ 1990 h 3075"/>
                    <a:gd name="T2" fmla="*/ 186 w 3271"/>
                    <a:gd name="T3" fmla="*/ 1474 h 3075"/>
                    <a:gd name="T4" fmla="*/ 66 w 3271"/>
                    <a:gd name="T5" fmla="*/ 1169 h 3075"/>
                    <a:gd name="T6" fmla="*/ 12 w 3271"/>
                    <a:gd name="T7" fmla="*/ 875 h 3075"/>
                    <a:gd name="T8" fmla="*/ 18 w 3271"/>
                    <a:gd name="T9" fmla="*/ 611 h 3075"/>
                    <a:gd name="T10" fmla="*/ 84 w 3271"/>
                    <a:gd name="T11" fmla="*/ 389 h 3075"/>
                    <a:gd name="T12" fmla="*/ 209 w 3271"/>
                    <a:gd name="T13" fmla="*/ 216 h 3075"/>
                    <a:gd name="T14" fmla="*/ 508 w 3271"/>
                    <a:gd name="T15" fmla="*/ 42 h 3075"/>
                    <a:gd name="T16" fmla="*/ 891 w 3271"/>
                    <a:gd name="T17" fmla="*/ 6 h 3075"/>
                    <a:gd name="T18" fmla="*/ 1334 w 3271"/>
                    <a:gd name="T19" fmla="*/ 102 h 3075"/>
                    <a:gd name="T20" fmla="*/ 1806 w 3271"/>
                    <a:gd name="T21" fmla="*/ 324 h 3075"/>
                    <a:gd name="T22" fmla="*/ 2272 w 3271"/>
                    <a:gd name="T23" fmla="*/ 659 h 3075"/>
                    <a:gd name="T24" fmla="*/ 2769 w 3271"/>
                    <a:gd name="T25" fmla="*/ 1187 h 3075"/>
                    <a:gd name="T26" fmla="*/ 3085 w 3271"/>
                    <a:gd name="T27" fmla="*/ 1702 h 3075"/>
                    <a:gd name="T28" fmla="*/ 3205 w 3271"/>
                    <a:gd name="T29" fmla="*/ 2008 h 3075"/>
                    <a:gd name="T30" fmla="*/ 3259 w 3271"/>
                    <a:gd name="T31" fmla="*/ 2302 h 3075"/>
                    <a:gd name="T32" fmla="*/ 3253 w 3271"/>
                    <a:gd name="T33" fmla="*/ 2565 h 3075"/>
                    <a:gd name="T34" fmla="*/ 3187 w 3271"/>
                    <a:gd name="T35" fmla="*/ 2781 h 3075"/>
                    <a:gd name="T36" fmla="*/ 3068 w 3271"/>
                    <a:gd name="T37" fmla="*/ 2961 h 3075"/>
                    <a:gd name="T38" fmla="*/ 2918 w 3271"/>
                    <a:gd name="T39" fmla="*/ 3075 h 3075"/>
                    <a:gd name="T40" fmla="*/ 3068 w 3271"/>
                    <a:gd name="T41" fmla="*/ 2967 h 3075"/>
                    <a:gd name="T42" fmla="*/ 3193 w 3271"/>
                    <a:gd name="T43" fmla="*/ 2787 h 3075"/>
                    <a:gd name="T44" fmla="*/ 3259 w 3271"/>
                    <a:gd name="T45" fmla="*/ 2565 h 3075"/>
                    <a:gd name="T46" fmla="*/ 3265 w 3271"/>
                    <a:gd name="T47" fmla="*/ 2302 h 3075"/>
                    <a:gd name="T48" fmla="*/ 3211 w 3271"/>
                    <a:gd name="T49" fmla="*/ 2008 h 3075"/>
                    <a:gd name="T50" fmla="*/ 3091 w 3271"/>
                    <a:gd name="T51" fmla="*/ 1702 h 3075"/>
                    <a:gd name="T52" fmla="*/ 2775 w 3271"/>
                    <a:gd name="T53" fmla="*/ 1181 h 3075"/>
                    <a:gd name="T54" fmla="*/ 2278 w 3271"/>
                    <a:gd name="T55" fmla="*/ 653 h 3075"/>
                    <a:gd name="T56" fmla="*/ 1806 w 3271"/>
                    <a:gd name="T57" fmla="*/ 318 h 3075"/>
                    <a:gd name="T58" fmla="*/ 1334 w 3271"/>
                    <a:gd name="T59" fmla="*/ 96 h 3075"/>
                    <a:gd name="T60" fmla="*/ 891 w 3271"/>
                    <a:gd name="T61" fmla="*/ 0 h 3075"/>
                    <a:gd name="T62" fmla="*/ 502 w 3271"/>
                    <a:gd name="T63" fmla="*/ 36 h 3075"/>
                    <a:gd name="T64" fmla="*/ 204 w 3271"/>
                    <a:gd name="T65" fmla="*/ 210 h 3075"/>
                    <a:gd name="T66" fmla="*/ 78 w 3271"/>
                    <a:gd name="T67" fmla="*/ 389 h 3075"/>
                    <a:gd name="T68" fmla="*/ 12 w 3271"/>
                    <a:gd name="T69" fmla="*/ 611 h 3075"/>
                    <a:gd name="T70" fmla="*/ 6 w 3271"/>
                    <a:gd name="T71" fmla="*/ 875 h 3075"/>
                    <a:gd name="T72" fmla="*/ 60 w 3271"/>
                    <a:gd name="T73" fmla="*/ 1169 h 3075"/>
                    <a:gd name="T74" fmla="*/ 180 w 3271"/>
                    <a:gd name="T75" fmla="*/ 1474 h 3075"/>
                    <a:gd name="T76" fmla="*/ 353 w 3271"/>
                    <a:gd name="T77" fmla="*/ 1786 h 3075"/>
                    <a:gd name="T78" fmla="*/ 849 w 3271"/>
                    <a:gd name="T79" fmla="*/ 2380 h 3075"/>
                    <a:gd name="T80" fmla="*/ 1244 w 3271"/>
                    <a:gd name="T81" fmla="*/ 2709 h 3075"/>
                    <a:gd name="T82" fmla="*/ 1656 w 3271"/>
                    <a:gd name="T83" fmla="*/ 2961 h 3075"/>
                    <a:gd name="T84" fmla="*/ 1937 w 3271"/>
                    <a:gd name="T85" fmla="*/ 3075 h 3075"/>
                    <a:gd name="T86" fmla="*/ 1525 w 3271"/>
                    <a:gd name="T87" fmla="*/ 2889 h 3075"/>
                    <a:gd name="T88" fmla="*/ 1118 w 3271"/>
                    <a:gd name="T89" fmla="*/ 2607 h 3075"/>
                    <a:gd name="T90" fmla="*/ 849 w 3271"/>
                    <a:gd name="T91" fmla="*/ 238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5478" name="Group 6"/>
                <p:cNvGrpSpPr>
                  <a:grpSpLocks/>
                </p:cNvGrpSpPr>
                <p:nvPr userDrawn="1"/>
              </p:nvGrpSpPr>
              <p:grpSpPr bwMode="auto">
                <a:xfrm>
                  <a:off x="0" y="522"/>
                  <a:ext cx="4751" cy="3794"/>
                  <a:chOff x="0" y="522"/>
                  <a:chExt cx="4751" cy="3794"/>
                </a:xfrm>
              </p:grpSpPr>
              <p:sp>
                <p:nvSpPr>
                  <p:cNvPr id="105479" name="Freeform 7"/>
                  <p:cNvSpPr>
                    <a:spLocks/>
                  </p:cNvSpPr>
                  <p:nvPr userDrawn="1"/>
                </p:nvSpPr>
                <p:spPr bwMode="hidden">
                  <a:xfrm>
                    <a:off x="400" y="815"/>
                    <a:ext cx="3964" cy="3501"/>
                  </a:xfrm>
                  <a:custGeom>
                    <a:avLst/>
                    <a:gdLst>
                      <a:gd name="T0" fmla="*/ 3946 w 3952"/>
                      <a:gd name="T1" fmla="*/ 2860 h 3501"/>
                      <a:gd name="T2" fmla="*/ 3910 w 3952"/>
                      <a:gd name="T3" fmla="*/ 2614 h 3501"/>
                      <a:gd name="T4" fmla="*/ 3839 w 3952"/>
                      <a:gd name="T5" fmla="*/ 2368 h 3501"/>
                      <a:gd name="T6" fmla="*/ 3731 w 3952"/>
                      <a:gd name="T7" fmla="*/ 2110 h 3501"/>
                      <a:gd name="T8" fmla="*/ 3593 w 3952"/>
                      <a:gd name="T9" fmla="*/ 1853 h 3501"/>
                      <a:gd name="T10" fmla="*/ 3432 w 3952"/>
                      <a:gd name="T11" fmla="*/ 1595 h 3501"/>
                      <a:gd name="T12" fmla="*/ 3241 w 3952"/>
                      <a:gd name="T13" fmla="*/ 1343 h 3501"/>
                      <a:gd name="T14" fmla="*/ 3025 w 3952"/>
                      <a:gd name="T15" fmla="*/ 1103 h 3501"/>
                      <a:gd name="T16" fmla="*/ 2721 w 3952"/>
                      <a:gd name="T17" fmla="*/ 815 h 3501"/>
                      <a:gd name="T18" fmla="*/ 2332 w 3952"/>
                      <a:gd name="T19" fmla="*/ 522 h 3501"/>
                      <a:gd name="T20" fmla="*/ 1943 w 3952"/>
                      <a:gd name="T21" fmla="*/ 288 h 3501"/>
                      <a:gd name="T22" fmla="*/ 1555 w 3952"/>
                      <a:gd name="T23" fmla="*/ 126 h 3501"/>
                      <a:gd name="T24" fmla="*/ 1184 w 3952"/>
                      <a:gd name="T25" fmla="*/ 24 h 3501"/>
                      <a:gd name="T26" fmla="*/ 837 w 3952"/>
                      <a:gd name="T27" fmla="*/ 0 h 3501"/>
                      <a:gd name="T28" fmla="*/ 526 w 3952"/>
                      <a:gd name="T29" fmla="*/ 48 h 3501"/>
                      <a:gd name="T30" fmla="*/ 263 w 3952"/>
                      <a:gd name="T31" fmla="*/ 174 h 3501"/>
                      <a:gd name="T32" fmla="*/ 114 w 3952"/>
                      <a:gd name="T33" fmla="*/ 312 h 3501"/>
                      <a:gd name="T34" fmla="*/ 0 w 3952"/>
                      <a:gd name="T35" fmla="*/ 486 h 3501"/>
                      <a:gd name="T36" fmla="*/ 72 w 3952"/>
                      <a:gd name="T37" fmla="*/ 372 h 3501"/>
                      <a:gd name="T38" fmla="*/ 269 w 3952"/>
                      <a:gd name="T39" fmla="*/ 174 h 3501"/>
                      <a:gd name="T40" fmla="*/ 526 w 3952"/>
                      <a:gd name="T41" fmla="*/ 48 h 3501"/>
                      <a:gd name="T42" fmla="*/ 837 w 3952"/>
                      <a:gd name="T43" fmla="*/ 6 h 3501"/>
                      <a:gd name="T44" fmla="*/ 1184 w 3952"/>
                      <a:gd name="T45" fmla="*/ 30 h 3501"/>
                      <a:gd name="T46" fmla="*/ 1555 w 3952"/>
                      <a:gd name="T47" fmla="*/ 132 h 3501"/>
                      <a:gd name="T48" fmla="*/ 1943 w 3952"/>
                      <a:gd name="T49" fmla="*/ 294 h 3501"/>
                      <a:gd name="T50" fmla="*/ 2332 w 3952"/>
                      <a:gd name="T51" fmla="*/ 528 h 3501"/>
                      <a:gd name="T52" fmla="*/ 2715 w 3952"/>
                      <a:gd name="T53" fmla="*/ 821 h 3501"/>
                      <a:gd name="T54" fmla="*/ 3127 w 3952"/>
                      <a:gd name="T55" fmla="*/ 1223 h 3501"/>
                      <a:gd name="T56" fmla="*/ 3336 w 3952"/>
                      <a:gd name="T57" fmla="*/ 1469 h 3501"/>
                      <a:gd name="T58" fmla="*/ 3510 w 3952"/>
                      <a:gd name="T59" fmla="*/ 1727 h 3501"/>
                      <a:gd name="T60" fmla="*/ 3665 w 3952"/>
                      <a:gd name="T61" fmla="*/ 1984 h 3501"/>
                      <a:gd name="T62" fmla="*/ 3785 w 3952"/>
                      <a:gd name="T63" fmla="*/ 2236 h 3501"/>
                      <a:gd name="T64" fmla="*/ 3875 w 3952"/>
                      <a:gd name="T65" fmla="*/ 2494 h 3501"/>
                      <a:gd name="T66" fmla="*/ 3934 w 3952"/>
                      <a:gd name="T67" fmla="*/ 2740 h 3501"/>
                      <a:gd name="T68" fmla="*/ 3952 w 3952"/>
                      <a:gd name="T69" fmla="*/ 2973 h 3501"/>
                      <a:gd name="T70" fmla="*/ 3922 w 3952"/>
                      <a:gd name="T71" fmla="*/ 3255 h 3501"/>
                      <a:gd name="T72" fmla="*/ 3833 w 3952"/>
                      <a:gd name="T73" fmla="*/ 3501 h 3501"/>
                      <a:gd name="T74" fmla="*/ 3886 w 3952"/>
                      <a:gd name="T75" fmla="*/ 3387 h 3501"/>
                      <a:gd name="T76" fmla="*/ 3946 w 3952"/>
                      <a:gd name="T77" fmla="*/ 3123 h 3501"/>
                      <a:gd name="T78" fmla="*/ 3952 w 3952"/>
                      <a:gd name="T79" fmla="*/ 2973 h 3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80" name="Freeform 8"/>
                  <p:cNvSpPr>
                    <a:spLocks/>
                  </p:cNvSpPr>
                  <p:nvPr userDrawn="1"/>
                </p:nvSpPr>
                <p:spPr bwMode="hidden">
                  <a:xfrm>
                    <a:off x="406" y="953"/>
                    <a:ext cx="3803" cy="3363"/>
                  </a:xfrm>
                  <a:custGeom>
                    <a:avLst/>
                    <a:gdLst>
                      <a:gd name="T0" fmla="*/ 676 w 3791"/>
                      <a:gd name="T1" fmla="*/ 2416 h 3363"/>
                      <a:gd name="T2" fmla="*/ 419 w 3791"/>
                      <a:gd name="T3" fmla="*/ 2062 h 3363"/>
                      <a:gd name="T4" fmla="*/ 215 w 3791"/>
                      <a:gd name="T5" fmla="*/ 1703 h 3363"/>
                      <a:gd name="T6" fmla="*/ 78 w 3791"/>
                      <a:gd name="T7" fmla="*/ 1343 h 3363"/>
                      <a:gd name="T8" fmla="*/ 12 w 3791"/>
                      <a:gd name="T9" fmla="*/ 1001 h 3363"/>
                      <a:gd name="T10" fmla="*/ 18 w 3791"/>
                      <a:gd name="T11" fmla="*/ 701 h 3363"/>
                      <a:gd name="T12" fmla="*/ 96 w 3791"/>
                      <a:gd name="T13" fmla="*/ 450 h 3363"/>
                      <a:gd name="T14" fmla="*/ 239 w 3791"/>
                      <a:gd name="T15" fmla="*/ 246 h 3363"/>
                      <a:gd name="T16" fmla="*/ 580 w 3791"/>
                      <a:gd name="T17" fmla="*/ 48 h 3363"/>
                      <a:gd name="T18" fmla="*/ 1028 w 3791"/>
                      <a:gd name="T19" fmla="*/ 6 h 3363"/>
                      <a:gd name="T20" fmla="*/ 1543 w 3791"/>
                      <a:gd name="T21" fmla="*/ 120 h 3363"/>
                      <a:gd name="T22" fmla="*/ 2087 w 3791"/>
                      <a:gd name="T23" fmla="*/ 378 h 3363"/>
                      <a:gd name="T24" fmla="*/ 2631 w 3791"/>
                      <a:gd name="T25" fmla="*/ 773 h 3363"/>
                      <a:gd name="T26" fmla="*/ 3115 w 3791"/>
                      <a:gd name="T27" fmla="*/ 1265 h 3363"/>
                      <a:gd name="T28" fmla="*/ 3378 w 3791"/>
                      <a:gd name="T29" fmla="*/ 1625 h 3363"/>
                      <a:gd name="T30" fmla="*/ 3582 w 3791"/>
                      <a:gd name="T31" fmla="*/ 1984 h 3363"/>
                      <a:gd name="T32" fmla="*/ 3719 w 3791"/>
                      <a:gd name="T33" fmla="*/ 2344 h 3363"/>
                      <a:gd name="T34" fmla="*/ 3785 w 3791"/>
                      <a:gd name="T35" fmla="*/ 2686 h 3363"/>
                      <a:gd name="T36" fmla="*/ 3749 w 3791"/>
                      <a:gd name="T37" fmla="*/ 3105 h 3363"/>
                      <a:gd name="T38" fmla="*/ 3629 w 3791"/>
                      <a:gd name="T39" fmla="*/ 3363 h 3363"/>
                      <a:gd name="T40" fmla="*/ 3779 w 3791"/>
                      <a:gd name="T41" fmla="*/ 2967 h 3363"/>
                      <a:gd name="T42" fmla="*/ 3791 w 3791"/>
                      <a:gd name="T43" fmla="*/ 2794 h 3363"/>
                      <a:gd name="T44" fmla="*/ 3749 w 3791"/>
                      <a:gd name="T45" fmla="*/ 2458 h 3363"/>
                      <a:gd name="T46" fmla="*/ 3635 w 3791"/>
                      <a:gd name="T47" fmla="*/ 2104 h 3363"/>
                      <a:gd name="T48" fmla="*/ 3456 w 3791"/>
                      <a:gd name="T49" fmla="*/ 1739 h 3363"/>
                      <a:gd name="T50" fmla="*/ 3211 w 3791"/>
                      <a:gd name="T51" fmla="*/ 1385 h 3363"/>
                      <a:gd name="T52" fmla="*/ 2804 w 3791"/>
                      <a:gd name="T53" fmla="*/ 929 h 3363"/>
                      <a:gd name="T54" fmla="*/ 2272 w 3791"/>
                      <a:gd name="T55" fmla="*/ 492 h 3363"/>
                      <a:gd name="T56" fmla="*/ 1722 w 3791"/>
                      <a:gd name="T57" fmla="*/ 192 h 3363"/>
                      <a:gd name="T58" fmla="*/ 1190 w 3791"/>
                      <a:gd name="T59" fmla="*/ 24 h 3363"/>
                      <a:gd name="T60" fmla="*/ 717 w 3791"/>
                      <a:gd name="T61" fmla="*/ 12 h 3363"/>
                      <a:gd name="T62" fmla="*/ 335 w 3791"/>
                      <a:gd name="T63" fmla="*/ 162 h 3363"/>
                      <a:gd name="T64" fmla="*/ 132 w 3791"/>
                      <a:gd name="T65" fmla="*/ 378 h 3363"/>
                      <a:gd name="T66" fmla="*/ 36 w 3791"/>
                      <a:gd name="T67" fmla="*/ 612 h 3363"/>
                      <a:gd name="T68" fmla="*/ 0 w 3791"/>
                      <a:gd name="T69" fmla="*/ 893 h 3363"/>
                      <a:gd name="T70" fmla="*/ 42 w 3791"/>
                      <a:gd name="T71" fmla="*/ 1229 h 3363"/>
                      <a:gd name="T72" fmla="*/ 161 w 3791"/>
                      <a:gd name="T73" fmla="*/ 1583 h 3363"/>
                      <a:gd name="T74" fmla="*/ 341 w 3791"/>
                      <a:gd name="T75" fmla="*/ 1942 h 3363"/>
                      <a:gd name="T76" fmla="*/ 580 w 3791"/>
                      <a:gd name="T77" fmla="*/ 2302 h 3363"/>
                      <a:gd name="T78" fmla="*/ 987 w 3791"/>
                      <a:gd name="T79" fmla="*/ 2758 h 3363"/>
                      <a:gd name="T80" fmla="*/ 1596 w 3791"/>
                      <a:gd name="T81" fmla="*/ 3237 h 3363"/>
                      <a:gd name="T82" fmla="*/ 1596 w 3791"/>
                      <a:gd name="T83" fmla="*/ 3237 h 3363"/>
                      <a:gd name="T84" fmla="*/ 993 w 3791"/>
                      <a:gd name="T85" fmla="*/ 2758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81" name="Freeform 9"/>
                  <p:cNvSpPr>
                    <a:spLocks/>
                  </p:cNvSpPr>
                  <p:nvPr userDrawn="1"/>
                </p:nvSpPr>
                <p:spPr bwMode="hidden">
                  <a:xfrm>
                    <a:off x="514" y="1091"/>
                    <a:ext cx="3538" cy="3225"/>
                  </a:xfrm>
                  <a:custGeom>
                    <a:avLst/>
                    <a:gdLst>
                      <a:gd name="T0" fmla="*/ 538 w 3527"/>
                      <a:gd name="T1" fmla="*/ 2146 h 3225"/>
                      <a:gd name="T2" fmla="*/ 317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17 w 3527"/>
                      <a:gd name="T15" fmla="*/ 150 h 3225"/>
                      <a:gd name="T16" fmla="*/ 669 w 3527"/>
                      <a:gd name="T17" fmla="*/ 12 h 3225"/>
                      <a:gd name="T18" fmla="*/ 1112 w 3527"/>
                      <a:gd name="T19" fmla="*/ 24 h 3225"/>
                      <a:gd name="T20" fmla="*/ 1608 w 3527"/>
                      <a:gd name="T21" fmla="*/ 174 h 3225"/>
                      <a:gd name="T22" fmla="*/ 2116 w 3527"/>
                      <a:gd name="T23" fmla="*/ 456 h 3225"/>
                      <a:gd name="T24" fmla="*/ 2613 w 3527"/>
                      <a:gd name="T25" fmla="*/ 857 h 3225"/>
                      <a:gd name="T26" fmla="*/ 3073 w 3527"/>
                      <a:gd name="T27" fmla="*/ 1391 h 3225"/>
                      <a:gd name="T28" fmla="*/ 3276 w 3527"/>
                      <a:gd name="T29" fmla="*/ 1726 h 3225"/>
                      <a:gd name="T30" fmla="*/ 3426 w 3527"/>
                      <a:gd name="T31" fmla="*/ 2062 h 3225"/>
                      <a:gd name="T32" fmla="*/ 3509 w 3527"/>
                      <a:gd name="T33" fmla="*/ 2386 h 3225"/>
                      <a:gd name="T34" fmla="*/ 3521 w 3527"/>
                      <a:gd name="T35" fmla="*/ 2680 h 3225"/>
                      <a:gd name="T36" fmla="*/ 3474 w 3527"/>
                      <a:gd name="T37" fmla="*/ 2931 h 3225"/>
                      <a:gd name="T38" fmla="*/ 3360 w 3527"/>
                      <a:gd name="T39" fmla="*/ 3141 h 3225"/>
                      <a:gd name="T40" fmla="*/ 3282 w 3527"/>
                      <a:gd name="T41" fmla="*/ 3225 h 3225"/>
                      <a:gd name="T42" fmla="*/ 3312 w 3527"/>
                      <a:gd name="T43" fmla="*/ 3201 h 3225"/>
                      <a:gd name="T44" fmla="*/ 3444 w 3527"/>
                      <a:gd name="T45" fmla="*/ 3009 h 3225"/>
                      <a:gd name="T46" fmla="*/ 3515 w 3527"/>
                      <a:gd name="T47" fmla="*/ 2769 h 3225"/>
                      <a:gd name="T48" fmla="*/ 3521 w 3527"/>
                      <a:gd name="T49" fmla="*/ 2488 h 3225"/>
                      <a:gd name="T50" fmla="*/ 3462 w 3527"/>
                      <a:gd name="T51" fmla="*/ 2170 h 3225"/>
                      <a:gd name="T52" fmla="*/ 3336 w 3527"/>
                      <a:gd name="T53" fmla="*/ 1834 h 3225"/>
                      <a:gd name="T54" fmla="*/ 3145 w 3527"/>
                      <a:gd name="T55" fmla="*/ 1499 h 3225"/>
                      <a:gd name="T56" fmla="*/ 2816 w 3527"/>
                      <a:gd name="T57" fmla="*/ 1061 h 3225"/>
                      <a:gd name="T58" fmla="*/ 2284 w 3527"/>
                      <a:gd name="T59" fmla="*/ 575 h 3225"/>
                      <a:gd name="T60" fmla="*/ 1775 w 3527"/>
                      <a:gd name="T61" fmla="*/ 252 h 3225"/>
                      <a:gd name="T62" fmla="*/ 1273 w 3527"/>
                      <a:gd name="T63" fmla="*/ 60 h 3225"/>
                      <a:gd name="T64" fmla="*/ 807 w 3527"/>
                      <a:gd name="T65" fmla="*/ 0 h 3225"/>
                      <a:gd name="T66" fmla="*/ 418 w 3527"/>
                      <a:gd name="T67" fmla="*/ 84 h 3225"/>
                      <a:gd name="T68" fmla="*/ 167 w 3527"/>
                      <a:gd name="T69" fmla="*/ 288 h 3225"/>
                      <a:gd name="T70" fmla="*/ 53 w 3527"/>
                      <a:gd name="T71" fmla="*/ 498 h 3225"/>
                      <a:gd name="T72" fmla="*/ 0 w 3527"/>
                      <a:gd name="T73" fmla="*/ 749 h 3225"/>
                      <a:gd name="T74" fmla="*/ 18 w 3527"/>
                      <a:gd name="T75" fmla="*/ 1043 h 3225"/>
                      <a:gd name="T76" fmla="*/ 101 w 3527"/>
                      <a:gd name="T77" fmla="*/ 1373 h 3225"/>
                      <a:gd name="T78" fmla="*/ 251 w 3527"/>
                      <a:gd name="T79" fmla="*/ 1708 h 3225"/>
                      <a:gd name="T80" fmla="*/ 454 w 3527"/>
                      <a:gd name="T81" fmla="*/ 2038 h 3225"/>
                      <a:gd name="T82" fmla="*/ 914 w 3527"/>
                      <a:gd name="T83" fmla="*/ 2572 h 3225"/>
                      <a:gd name="T84" fmla="*/ 1255 w 3527"/>
                      <a:gd name="T85" fmla="*/ 2865 h 3225"/>
                      <a:gd name="T86" fmla="*/ 1608 w 3527"/>
                      <a:gd name="T87" fmla="*/ 3099 h 3225"/>
                      <a:gd name="T88" fmla="*/ 1853 w 3527"/>
                      <a:gd name="T89" fmla="*/ 3225 h 3225"/>
                      <a:gd name="T90" fmla="*/ 1494 w 3527"/>
                      <a:gd name="T91" fmla="*/ 3027 h 3225"/>
                      <a:gd name="T92" fmla="*/ 1142 w 3527"/>
                      <a:gd name="T93" fmla="*/ 2769 h 3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5482" name="Group 10"/>
                  <p:cNvGrpSpPr>
                    <a:grpSpLocks/>
                  </p:cNvGrpSpPr>
                  <p:nvPr userDrawn="1"/>
                </p:nvGrpSpPr>
                <p:grpSpPr bwMode="auto">
                  <a:xfrm>
                    <a:off x="0" y="522"/>
                    <a:ext cx="4751" cy="3794"/>
                    <a:chOff x="0" y="522"/>
                    <a:chExt cx="4751" cy="3794"/>
                  </a:xfrm>
                </p:grpSpPr>
                <p:sp>
                  <p:nvSpPr>
                    <p:cNvPr id="105483" name="Freeform 11"/>
                    <p:cNvSpPr>
                      <a:spLocks/>
                    </p:cNvSpPr>
                    <p:nvPr userDrawn="1"/>
                  </p:nvSpPr>
                  <p:spPr bwMode="hidden">
                    <a:xfrm>
                      <a:off x="400" y="522"/>
                      <a:ext cx="4264" cy="3794"/>
                    </a:xfrm>
                    <a:custGeom>
                      <a:avLst/>
                      <a:gdLst>
                        <a:gd name="T0" fmla="*/ 4245 w 4251"/>
                        <a:gd name="T1" fmla="*/ 3237 h 3794"/>
                        <a:gd name="T2" fmla="*/ 4203 w 4251"/>
                        <a:gd name="T3" fmla="*/ 2961 h 3794"/>
                        <a:gd name="T4" fmla="*/ 4120 w 4251"/>
                        <a:gd name="T5" fmla="*/ 2679 h 3794"/>
                        <a:gd name="T6" fmla="*/ 4000 w 4251"/>
                        <a:gd name="T7" fmla="*/ 2391 h 3794"/>
                        <a:gd name="T8" fmla="*/ 3845 w 4251"/>
                        <a:gd name="T9" fmla="*/ 2098 h 3794"/>
                        <a:gd name="T10" fmla="*/ 3659 w 4251"/>
                        <a:gd name="T11" fmla="*/ 1810 h 3794"/>
                        <a:gd name="T12" fmla="*/ 3438 w 4251"/>
                        <a:gd name="T13" fmla="*/ 1528 h 3794"/>
                        <a:gd name="T14" fmla="*/ 3193 w 4251"/>
                        <a:gd name="T15" fmla="*/ 1252 h 3794"/>
                        <a:gd name="T16" fmla="*/ 2858 w 4251"/>
                        <a:gd name="T17" fmla="*/ 935 h 3794"/>
                        <a:gd name="T18" fmla="*/ 2434 w 4251"/>
                        <a:gd name="T19" fmla="*/ 605 h 3794"/>
                        <a:gd name="T20" fmla="*/ 1991 w 4251"/>
                        <a:gd name="T21" fmla="*/ 341 h 3794"/>
                        <a:gd name="T22" fmla="*/ 1549 w 4251"/>
                        <a:gd name="T23" fmla="*/ 143 h 3794"/>
                        <a:gd name="T24" fmla="*/ 1124 w 4251"/>
                        <a:gd name="T25" fmla="*/ 35 h 3794"/>
                        <a:gd name="T26" fmla="*/ 741 w 4251"/>
                        <a:gd name="T27" fmla="*/ 0 h 3794"/>
                        <a:gd name="T28" fmla="*/ 401 w 4251"/>
                        <a:gd name="T29" fmla="*/ 47 h 3794"/>
                        <a:gd name="T30" fmla="*/ 120 w 4251"/>
                        <a:gd name="T31" fmla="*/ 173 h 3794"/>
                        <a:gd name="T32" fmla="*/ 0 w 4251"/>
                        <a:gd name="T33" fmla="*/ 269 h 3794"/>
                        <a:gd name="T34" fmla="*/ 263 w 4251"/>
                        <a:gd name="T35" fmla="*/ 101 h 3794"/>
                        <a:gd name="T36" fmla="*/ 586 w 4251"/>
                        <a:gd name="T37" fmla="*/ 18 h 3794"/>
                        <a:gd name="T38" fmla="*/ 957 w 4251"/>
                        <a:gd name="T39" fmla="*/ 18 h 3794"/>
                        <a:gd name="T40" fmla="*/ 1357 w 4251"/>
                        <a:gd name="T41" fmla="*/ 95 h 3794"/>
                        <a:gd name="T42" fmla="*/ 1782 w 4251"/>
                        <a:gd name="T43" fmla="*/ 245 h 3794"/>
                        <a:gd name="T44" fmla="*/ 2212 w 4251"/>
                        <a:gd name="T45" fmla="*/ 467 h 3794"/>
                        <a:gd name="T46" fmla="*/ 2643 w 4251"/>
                        <a:gd name="T47" fmla="*/ 761 h 3794"/>
                        <a:gd name="T48" fmla="*/ 3061 w 4251"/>
                        <a:gd name="T49" fmla="*/ 1120 h 3794"/>
                        <a:gd name="T50" fmla="*/ 3318 w 4251"/>
                        <a:gd name="T51" fmla="*/ 1390 h 3794"/>
                        <a:gd name="T52" fmla="*/ 3552 w 4251"/>
                        <a:gd name="T53" fmla="*/ 1666 h 3794"/>
                        <a:gd name="T54" fmla="*/ 3755 w 4251"/>
                        <a:gd name="T55" fmla="*/ 1954 h 3794"/>
                        <a:gd name="T56" fmla="*/ 3922 w 4251"/>
                        <a:gd name="T57" fmla="*/ 2247 h 3794"/>
                        <a:gd name="T58" fmla="*/ 4060 w 4251"/>
                        <a:gd name="T59" fmla="*/ 2535 h 3794"/>
                        <a:gd name="T60" fmla="*/ 4162 w 4251"/>
                        <a:gd name="T61" fmla="*/ 2823 h 3794"/>
                        <a:gd name="T62" fmla="*/ 4221 w 4251"/>
                        <a:gd name="T63" fmla="*/ 3105 h 3794"/>
                        <a:gd name="T64" fmla="*/ 4245 w 4251"/>
                        <a:gd name="T65" fmla="*/ 3368 h 3794"/>
                        <a:gd name="T66" fmla="*/ 4233 w 4251"/>
                        <a:gd name="T67" fmla="*/ 3590 h 3794"/>
                        <a:gd name="T68" fmla="*/ 4185 w 4251"/>
                        <a:gd name="T69" fmla="*/ 3794 h 3794"/>
                        <a:gd name="T70" fmla="*/ 4215 w 4251"/>
                        <a:gd name="T71" fmla="*/ 3692 h 3794"/>
                        <a:gd name="T72" fmla="*/ 4245 w 4251"/>
                        <a:gd name="T73" fmla="*/ 3482 h 3794"/>
                        <a:gd name="T74" fmla="*/ 4251 w 4251"/>
                        <a:gd name="T75" fmla="*/ 3368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5484" name="Group 12"/>
                    <p:cNvGrpSpPr>
                      <a:grpSpLocks/>
                    </p:cNvGrpSpPr>
                    <p:nvPr userDrawn="1"/>
                  </p:nvGrpSpPr>
                  <p:grpSpPr bwMode="auto">
                    <a:xfrm>
                      <a:off x="0" y="659"/>
                      <a:ext cx="4751" cy="3657"/>
                      <a:chOff x="0" y="659"/>
                      <a:chExt cx="4751" cy="3657"/>
                    </a:xfrm>
                  </p:grpSpPr>
                  <p:sp>
                    <p:nvSpPr>
                      <p:cNvPr id="105485" name="Freeform 13"/>
                      <p:cNvSpPr>
                        <a:spLocks/>
                      </p:cNvSpPr>
                      <p:nvPr userDrawn="1"/>
                    </p:nvSpPr>
                    <p:spPr bwMode="hidden">
                      <a:xfrm>
                        <a:off x="400" y="659"/>
                        <a:ext cx="4121" cy="3657"/>
                      </a:xfrm>
                      <a:custGeom>
                        <a:avLst/>
                        <a:gdLst>
                          <a:gd name="T0" fmla="*/ 161 w 4108"/>
                          <a:gd name="T1" fmla="*/ 186 h 3657"/>
                          <a:gd name="T2" fmla="*/ 442 w 4108"/>
                          <a:gd name="T3" fmla="*/ 54 h 3657"/>
                          <a:gd name="T4" fmla="*/ 771 w 4108"/>
                          <a:gd name="T5" fmla="*/ 6 h 3657"/>
                          <a:gd name="T6" fmla="*/ 1136 w 4108"/>
                          <a:gd name="T7" fmla="*/ 36 h 3657"/>
                          <a:gd name="T8" fmla="*/ 1537 w 4108"/>
                          <a:gd name="T9" fmla="*/ 144 h 3657"/>
                          <a:gd name="T10" fmla="*/ 1949 w 4108"/>
                          <a:gd name="T11" fmla="*/ 324 h 3657"/>
                          <a:gd name="T12" fmla="*/ 2368 w 4108"/>
                          <a:gd name="T13" fmla="*/ 570 h 3657"/>
                          <a:gd name="T14" fmla="*/ 2780 w 4108"/>
                          <a:gd name="T15" fmla="*/ 888 h 3657"/>
                          <a:gd name="T16" fmla="*/ 3103 w 4108"/>
                          <a:gd name="T17" fmla="*/ 1193 h 3657"/>
                          <a:gd name="T18" fmla="*/ 3336 w 4108"/>
                          <a:gd name="T19" fmla="*/ 1451 h 3657"/>
                          <a:gd name="T20" fmla="*/ 3540 w 4108"/>
                          <a:gd name="T21" fmla="*/ 1721 h 3657"/>
                          <a:gd name="T22" fmla="*/ 3719 w 4108"/>
                          <a:gd name="T23" fmla="*/ 1997 h 3657"/>
                          <a:gd name="T24" fmla="*/ 3863 w 4108"/>
                          <a:gd name="T25" fmla="*/ 2272 h 3657"/>
                          <a:gd name="T26" fmla="*/ 3976 w 4108"/>
                          <a:gd name="T27" fmla="*/ 2548 h 3657"/>
                          <a:gd name="T28" fmla="*/ 4060 w 4108"/>
                          <a:gd name="T29" fmla="*/ 2818 h 3657"/>
                          <a:gd name="T30" fmla="*/ 4102 w 4108"/>
                          <a:gd name="T31" fmla="*/ 3070 h 3657"/>
                          <a:gd name="T32" fmla="*/ 4102 w 4108"/>
                          <a:gd name="T33" fmla="*/ 3321 h 3657"/>
                          <a:gd name="T34" fmla="*/ 4060 w 4108"/>
                          <a:gd name="T35" fmla="*/ 3549 h 3657"/>
                          <a:gd name="T36" fmla="*/ 4030 w 4108"/>
                          <a:gd name="T37" fmla="*/ 3657 h 3657"/>
                          <a:gd name="T38" fmla="*/ 4090 w 4108"/>
                          <a:gd name="T39" fmla="*/ 3447 h 3657"/>
                          <a:gd name="T40" fmla="*/ 4108 w 4108"/>
                          <a:gd name="T41" fmla="*/ 3213 h 3657"/>
                          <a:gd name="T42" fmla="*/ 4102 w 4108"/>
                          <a:gd name="T43" fmla="*/ 3070 h 3657"/>
                          <a:gd name="T44" fmla="*/ 4060 w 4108"/>
                          <a:gd name="T45" fmla="*/ 2812 h 3657"/>
                          <a:gd name="T46" fmla="*/ 3982 w 4108"/>
                          <a:gd name="T47" fmla="*/ 2548 h 3657"/>
                          <a:gd name="T48" fmla="*/ 3869 w 4108"/>
                          <a:gd name="T49" fmla="*/ 2272 h 3657"/>
                          <a:gd name="T50" fmla="*/ 3725 w 4108"/>
                          <a:gd name="T51" fmla="*/ 1997 h 3657"/>
                          <a:gd name="T52" fmla="*/ 3546 w 4108"/>
                          <a:gd name="T53" fmla="*/ 1721 h 3657"/>
                          <a:gd name="T54" fmla="*/ 3342 w 4108"/>
                          <a:gd name="T55" fmla="*/ 1451 h 3657"/>
                          <a:gd name="T56" fmla="*/ 3109 w 4108"/>
                          <a:gd name="T57" fmla="*/ 1187 h 3657"/>
                          <a:gd name="T58" fmla="*/ 2792 w 4108"/>
                          <a:gd name="T59" fmla="*/ 888 h 3657"/>
                          <a:gd name="T60" fmla="*/ 2386 w 4108"/>
                          <a:gd name="T61" fmla="*/ 576 h 3657"/>
                          <a:gd name="T62" fmla="*/ 1967 w 4108"/>
                          <a:gd name="T63" fmla="*/ 330 h 3657"/>
                          <a:gd name="T64" fmla="*/ 1543 w 4108"/>
                          <a:gd name="T65" fmla="*/ 144 h 3657"/>
                          <a:gd name="T66" fmla="*/ 1130 w 4108"/>
                          <a:gd name="T67" fmla="*/ 30 h 3657"/>
                          <a:gd name="T68" fmla="*/ 753 w 4108"/>
                          <a:gd name="T69" fmla="*/ 0 h 3657"/>
                          <a:gd name="T70" fmla="*/ 431 w 4108"/>
                          <a:gd name="T71" fmla="*/ 54 h 3657"/>
                          <a:gd name="T72" fmla="*/ 161 w 4108"/>
                          <a:gd name="T73" fmla="*/ 186 h 3657"/>
                          <a:gd name="T74" fmla="*/ 24 w 4108"/>
                          <a:gd name="T75" fmla="*/ 306 h 3657"/>
                          <a:gd name="T76" fmla="*/ 0 w 4108"/>
                          <a:gd name="T77" fmla="*/ 336 h 3657"/>
                          <a:gd name="T78" fmla="*/ 48 w 4108"/>
                          <a:gd name="T79" fmla="*/ 282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5486" name="Group 14"/>
                      <p:cNvGrpSpPr>
                        <a:grpSpLocks/>
                      </p:cNvGrpSpPr>
                      <p:nvPr userDrawn="1"/>
                    </p:nvGrpSpPr>
                    <p:grpSpPr bwMode="auto">
                      <a:xfrm>
                        <a:off x="0" y="808"/>
                        <a:ext cx="4751" cy="3508"/>
                        <a:chOff x="-400" y="808"/>
                        <a:chExt cx="4751" cy="3508"/>
                      </a:xfrm>
                    </p:grpSpPr>
                    <p:sp>
                      <p:nvSpPr>
                        <p:cNvPr id="105487"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88"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89"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0"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1"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2"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3"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4"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5"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6"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7"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8"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499"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0"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1"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2"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3"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4"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5"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6"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7"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8"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09"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0"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1"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2"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3"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4"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5"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6"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7"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8"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19"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20"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21"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22" name="Freeform 50"/>
                        <p:cNvSpPr>
                          <a:spLocks/>
                        </p:cNvSpPr>
                        <p:nvPr userDrawn="1"/>
                      </p:nvSpPr>
                      <p:spPr bwMode="hidden">
                        <a:xfrm>
                          <a:off x="0" y="2548"/>
                          <a:ext cx="1542" cy="1768"/>
                        </a:xfrm>
                        <a:custGeom>
                          <a:avLst/>
                          <a:gdLst>
                            <a:gd name="T0" fmla="*/ 909 w 1537"/>
                            <a:gd name="T1" fmla="*/ 1264 h 1768"/>
                            <a:gd name="T2" fmla="*/ 1058 w 1537"/>
                            <a:gd name="T3" fmla="*/ 1402 h 1768"/>
                            <a:gd name="T4" fmla="*/ 1214 w 1537"/>
                            <a:gd name="T5" fmla="*/ 1528 h 1768"/>
                            <a:gd name="T6" fmla="*/ 1369 w 1537"/>
                            <a:gd name="T7" fmla="*/ 1654 h 1768"/>
                            <a:gd name="T8" fmla="*/ 1531 w 1537"/>
                            <a:gd name="T9" fmla="*/ 1768 h 1768"/>
                            <a:gd name="T10" fmla="*/ 1537 w 1537"/>
                            <a:gd name="T11" fmla="*/ 1768 h 1768"/>
                            <a:gd name="T12" fmla="*/ 1375 w 1537"/>
                            <a:gd name="T13" fmla="*/ 1654 h 1768"/>
                            <a:gd name="T14" fmla="*/ 1220 w 1537"/>
                            <a:gd name="T15" fmla="*/ 1534 h 1768"/>
                            <a:gd name="T16" fmla="*/ 1064 w 1537"/>
                            <a:gd name="T17" fmla="*/ 1402 h 1768"/>
                            <a:gd name="T18" fmla="*/ 915 w 1537"/>
                            <a:gd name="T19" fmla="*/ 1258 h 1768"/>
                            <a:gd name="T20" fmla="*/ 765 w 1537"/>
                            <a:gd name="T21" fmla="*/ 1115 h 1768"/>
                            <a:gd name="T22" fmla="*/ 628 w 1537"/>
                            <a:gd name="T23" fmla="*/ 959 h 1768"/>
                            <a:gd name="T24" fmla="*/ 496 w 1537"/>
                            <a:gd name="T25" fmla="*/ 803 h 1768"/>
                            <a:gd name="T26" fmla="*/ 377 w 1537"/>
                            <a:gd name="T27" fmla="*/ 647 h 1768"/>
                            <a:gd name="T28" fmla="*/ 269 w 1537"/>
                            <a:gd name="T29" fmla="*/ 485 h 1768"/>
                            <a:gd name="T30" fmla="*/ 167 w 1537"/>
                            <a:gd name="T31" fmla="*/ 323 h 1768"/>
                            <a:gd name="T32" fmla="*/ 78 w 1537"/>
                            <a:gd name="T33" fmla="*/ 161 h 1768"/>
                            <a:gd name="T34" fmla="*/ 0 w 1537"/>
                            <a:gd name="T35" fmla="*/ 0 h 1768"/>
                            <a:gd name="T36" fmla="*/ 0 w 1537"/>
                            <a:gd name="T37" fmla="*/ 12 h 1768"/>
                            <a:gd name="T38" fmla="*/ 78 w 1537"/>
                            <a:gd name="T39" fmla="*/ 173 h 1768"/>
                            <a:gd name="T40" fmla="*/ 167 w 1537"/>
                            <a:gd name="T41" fmla="*/ 335 h 1768"/>
                            <a:gd name="T42" fmla="*/ 269 w 1537"/>
                            <a:gd name="T43" fmla="*/ 491 h 1768"/>
                            <a:gd name="T44" fmla="*/ 377 w 1537"/>
                            <a:gd name="T45" fmla="*/ 653 h 1768"/>
                            <a:gd name="T46" fmla="*/ 496 w 1537"/>
                            <a:gd name="T47" fmla="*/ 809 h 1768"/>
                            <a:gd name="T48" fmla="*/ 628 w 1537"/>
                            <a:gd name="T49" fmla="*/ 965 h 1768"/>
                            <a:gd name="T50" fmla="*/ 765 w 1537"/>
                            <a:gd name="T51" fmla="*/ 1121 h 1768"/>
                            <a:gd name="T52" fmla="*/ 909 w 1537"/>
                            <a:gd name="T53" fmla="*/ 1264 h 1768"/>
                            <a:gd name="T54" fmla="*/ 909 w 1537"/>
                            <a:gd name="T55" fmla="*/ 126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fontAlgn="base">
                            <a:spcBef>
                              <a:spcPct val="0"/>
                            </a:spcBef>
                            <a:spcAft>
                              <a:spcPct val="0"/>
                            </a:spcAft>
                          </a:pPr>
                          <a:endParaRPr lang="en-AU">
                            <a:solidFill>
                              <a:srgbClr val="FFFFFF"/>
                            </a:solidFill>
                            <a:latin typeface="Arial" pitchFamily="34" charset="0"/>
                          </a:endParaRPr>
                        </a:p>
                      </p:txBody>
                    </p:sp>
                    <p:grpSp>
                      <p:nvGrpSpPr>
                        <p:cNvPr id="105523" name="Group 51"/>
                        <p:cNvGrpSpPr>
                          <a:grpSpLocks/>
                        </p:cNvGrpSpPr>
                        <p:nvPr userDrawn="1"/>
                      </p:nvGrpSpPr>
                      <p:grpSpPr bwMode="auto">
                        <a:xfrm>
                          <a:off x="0" y="1812"/>
                          <a:ext cx="3672" cy="2049"/>
                          <a:chOff x="5" y="1816"/>
                          <a:chExt cx="3672" cy="2049"/>
                        </a:xfrm>
                      </p:grpSpPr>
                      <p:sp>
                        <p:nvSpPr>
                          <p:cNvPr id="105524" name="Oval 52"/>
                          <p:cNvSpPr>
                            <a:spLocks noChangeArrowheads="1"/>
                          </p:cNvSpPr>
                          <p:nvPr userDrawn="1"/>
                        </p:nvSpPr>
                        <p:spPr bwMode="hidden">
                          <a:xfrm rot="-2819839">
                            <a:off x="1544" y="2872"/>
                            <a:ext cx="161" cy="28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25"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26"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27"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28"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29"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30" name="Oval 58"/>
                          <p:cNvSpPr>
                            <a:spLocks noChangeArrowheads="1"/>
                          </p:cNvSpPr>
                          <p:nvPr userDrawn="1"/>
                        </p:nvSpPr>
                        <p:spPr bwMode="hidden">
                          <a:xfrm rot="-2819839">
                            <a:off x="1155" y="1868"/>
                            <a:ext cx="1167" cy="2094"/>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31"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32" name="Oval 60"/>
                          <p:cNvSpPr>
                            <a:spLocks noChangeArrowheads="1"/>
                          </p:cNvSpPr>
                          <p:nvPr userDrawn="1"/>
                        </p:nvSpPr>
                        <p:spPr bwMode="hidden">
                          <a:xfrm rot="-2819839">
                            <a:off x="998" y="1539"/>
                            <a:ext cx="1563" cy="269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33" name="Oval 61"/>
                          <p:cNvSpPr>
                            <a:spLocks noChangeArrowheads="1"/>
                          </p:cNvSpPr>
                          <p:nvPr userDrawn="1"/>
                        </p:nvSpPr>
                        <p:spPr bwMode="hidden">
                          <a:xfrm rot="-2819839">
                            <a:off x="933" y="1360"/>
                            <a:ext cx="1711" cy="3016"/>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34"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35" name="Oval 63"/>
                          <p:cNvSpPr>
                            <a:spLocks noChangeArrowheads="1"/>
                          </p:cNvSpPr>
                          <p:nvPr userDrawn="1"/>
                        </p:nvSpPr>
                        <p:spPr bwMode="hidden">
                          <a:xfrm rot="-2780025">
                            <a:off x="816" y="1005"/>
                            <a:ext cx="2049" cy="3672"/>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grpSp>
                    <p:sp>
                      <p:nvSpPr>
                        <p:cNvPr id="105536"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37"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38"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39"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0"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1"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2"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3"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4"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5"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6"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7"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8"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49"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0"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1"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2"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3"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4"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5"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6"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7"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8"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59"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0"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1"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2"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3"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4"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5"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6"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7"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8"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69"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70"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71"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grpSp>
                </p:grpSp>
              </p:grpSp>
            </p:grpSp>
          </p:grpSp>
          <p:grpSp>
            <p:nvGrpSpPr>
              <p:cNvPr id="105572" name="Group 100"/>
              <p:cNvGrpSpPr>
                <a:grpSpLocks/>
              </p:cNvGrpSpPr>
              <p:nvPr userDrawn="1"/>
            </p:nvGrpSpPr>
            <p:grpSpPr bwMode="auto">
              <a:xfrm>
                <a:off x="402" y="1454"/>
                <a:ext cx="2787" cy="2866"/>
                <a:chOff x="2" y="1454"/>
                <a:chExt cx="2787" cy="2866"/>
              </a:xfrm>
            </p:grpSpPr>
            <p:sp>
              <p:nvSpPr>
                <p:cNvPr id="105573"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74"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grpSp>
              <p:nvGrpSpPr>
                <p:cNvPr id="105575" name="Group 103"/>
                <p:cNvGrpSpPr>
                  <a:grpSpLocks/>
                </p:cNvGrpSpPr>
                <p:nvPr userDrawn="1"/>
              </p:nvGrpSpPr>
              <p:grpSpPr bwMode="auto">
                <a:xfrm>
                  <a:off x="2" y="2738"/>
                  <a:ext cx="1317" cy="1582"/>
                  <a:chOff x="2" y="2738"/>
                  <a:chExt cx="1317" cy="1582"/>
                </a:xfrm>
              </p:grpSpPr>
              <p:sp>
                <p:nvSpPr>
                  <p:cNvPr id="105576"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77"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Lst>
                    <a:ahLst/>
                    <a:cxnLst>
                      <a:cxn ang="0">
                        <a:pos x="T0" y="T1"/>
                      </a:cxn>
                      <a:cxn ang="0">
                        <a:pos x="T2" y="T3"/>
                      </a:cxn>
                      <a:cxn ang="0">
                        <a:pos x="T4" y="T5"/>
                      </a:cxn>
                      <a:cxn ang="0">
                        <a:pos x="T6" y="T7"/>
                      </a:cxn>
                      <a:cxn ang="0">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78"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79"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0"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1"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2"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3"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4"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AU">
                      <a:solidFill>
                        <a:srgbClr val="FFFFFF"/>
                      </a:solidFill>
                      <a:latin typeface="Arial" pitchFamily="34" charset="0"/>
                    </a:endParaRPr>
                  </a:p>
                </p:txBody>
              </p:sp>
            </p:grpSp>
          </p:grpSp>
        </p:grpSp>
        <p:grpSp>
          <p:nvGrpSpPr>
            <p:cNvPr id="105585" name="Group 113"/>
            <p:cNvGrpSpPr>
              <a:grpSpLocks/>
            </p:cNvGrpSpPr>
            <p:nvPr userDrawn="1"/>
          </p:nvGrpSpPr>
          <p:grpSpPr bwMode="auto">
            <a:xfrm>
              <a:off x="16" y="1326"/>
              <a:ext cx="3325" cy="2948"/>
              <a:chOff x="16" y="1326"/>
              <a:chExt cx="3325" cy="2948"/>
            </a:xfrm>
          </p:grpSpPr>
          <p:sp>
            <p:nvSpPr>
              <p:cNvPr id="105586" name="Freeform 114"/>
              <p:cNvSpPr>
                <a:spLocks/>
              </p:cNvSpPr>
              <p:nvPr/>
            </p:nvSpPr>
            <p:spPr bwMode="hidden">
              <a:xfrm>
                <a:off x="16" y="2656"/>
                <a:ext cx="1440" cy="1618"/>
              </a:xfrm>
              <a:custGeom>
                <a:avLst/>
                <a:gdLst>
                  <a:gd name="T0" fmla="*/ 873 w 1435"/>
                  <a:gd name="T1" fmla="*/ 1150 h 1618"/>
                  <a:gd name="T2" fmla="*/ 741 w 1435"/>
                  <a:gd name="T3" fmla="*/ 1019 h 1618"/>
                  <a:gd name="T4" fmla="*/ 610 w 1435"/>
                  <a:gd name="T5" fmla="*/ 875 h 1618"/>
                  <a:gd name="T6" fmla="*/ 490 w 1435"/>
                  <a:gd name="T7" fmla="*/ 737 h 1618"/>
                  <a:gd name="T8" fmla="*/ 377 w 1435"/>
                  <a:gd name="T9" fmla="*/ 593 h 1618"/>
                  <a:gd name="T10" fmla="*/ 275 w 1435"/>
                  <a:gd name="T11" fmla="*/ 443 h 1618"/>
                  <a:gd name="T12" fmla="*/ 173 w 1435"/>
                  <a:gd name="T13" fmla="*/ 299 h 1618"/>
                  <a:gd name="T14" fmla="*/ 84 w 1435"/>
                  <a:gd name="T15" fmla="*/ 149 h 1618"/>
                  <a:gd name="T16" fmla="*/ 0 w 1435"/>
                  <a:gd name="T17" fmla="*/ 0 h 1618"/>
                  <a:gd name="T18" fmla="*/ 0 w 1435"/>
                  <a:gd name="T19" fmla="*/ 11 h 1618"/>
                  <a:gd name="T20" fmla="*/ 84 w 1435"/>
                  <a:gd name="T21" fmla="*/ 155 h 1618"/>
                  <a:gd name="T22" fmla="*/ 173 w 1435"/>
                  <a:gd name="T23" fmla="*/ 305 h 1618"/>
                  <a:gd name="T24" fmla="*/ 269 w 1435"/>
                  <a:gd name="T25" fmla="*/ 449 h 1618"/>
                  <a:gd name="T26" fmla="*/ 377 w 1435"/>
                  <a:gd name="T27" fmla="*/ 593 h 1618"/>
                  <a:gd name="T28" fmla="*/ 490 w 1435"/>
                  <a:gd name="T29" fmla="*/ 737 h 1618"/>
                  <a:gd name="T30" fmla="*/ 610 w 1435"/>
                  <a:gd name="T31" fmla="*/ 881 h 1618"/>
                  <a:gd name="T32" fmla="*/ 735 w 1435"/>
                  <a:gd name="T33" fmla="*/ 1019 h 1618"/>
                  <a:gd name="T34" fmla="*/ 873 w 1435"/>
                  <a:gd name="T35" fmla="*/ 1150 h 1618"/>
                  <a:gd name="T36" fmla="*/ 1010 w 1435"/>
                  <a:gd name="T37" fmla="*/ 1276 h 1618"/>
                  <a:gd name="T38" fmla="*/ 1148 w 1435"/>
                  <a:gd name="T39" fmla="*/ 1396 h 1618"/>
                  <a:gd name="T40" fmla="*/ 1286 w 1435"/>
                  <a:gd name="T41" fmla="*/ 1510 h 1618"/>
                  <a:gd name="T42" fmla="*/ 1429 w 1435"/>
                  <a:gd name="T43" fmla="*/ 1618 h 1618"/>
                  <a:gd name="T44" fmla="*/ 1435 w 1435"/>
                  <a:gd name="T45" fmla="*/ 1618 h 1618"/>
                  <a:gd name="T46" fmla="*/ 1292 w 1435"/>
                  <a:gd name="T47" fmla="*/ 1510 h 1618"/>
                  <a:gd name="T48" fmla="*/ 1154 w 1435"/>
                  <a:gd name="T49" fmla="*/ 1396 h 1618"/>
                  <a:gd name="T50" fmla="*/ 1010 w 1435"/>
                  <a:gd name="T51" fmla="*/ 1276 h 1618"/>
                  <a:gd name="T52" fmla="*/ 873 w 1435"/>
                  <a:gd name="T53" fmla="*/ 1150 h 1618"/>
                  <a:gd name="T54" fmla="*/ 873 w 1435"/>
                  <a:gd name="T55" fmla="*/ 115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7" name="Freeform 115"/>
              <p:cNvSpPr>
                <a:spLocks/>
              </p:cNvSpPr>
              <p:nvPr/>
            </p:nvSpPr>
            <p:spPr bwMode="hidden">
              <a:xfrm>
                <a:off x="16" y="2260"/>
                <a:ext cx="1673" cy="2014"/>
              </a:xfrm>
              <a:custGeom>
                <a:avLst/>
                <a:gdLst>
                  <a:gd name="T0" fmla="*/ 957 w 1668"/>
                  <a:gd name="T1" fmla="*/ 1463 h 2014"/>
                  <a:gd name="T2" fmla="*/ 789 w 1668"/>
                  <a:gd name="T3" fmla="*/ 1289 h 2014"/>
                  <a:gd name="T4" fmla="*/ 634 w 1668"/>
                  <a:gd name="T5" fmla="*/ 1115 h 2014"/>
                  <a:gd name="T6" fmla="*/ 490 w 1668"/>
                  <a:gd name="T7" fmla="*/ 929 h 2014"/>
                  <a:gd name="T8" fmla="*/ 365 w 1668"/>
                  <a:gd name="T9" fmla="*/ 743 h 2014"/>
                  <a:gd name="T10" fmla="*/ 251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1 w 1668"/>
                  <a:gd name="T25" fmla="*/ 569 h 2014"/>
                  <a:gd name="T26" fmla="*/ 365 w 1668"/>
                  <a:gd name="T27" fmla="*/ 755 h 2014"/>
                  <a:gd name="T28" fmla="*/ 490 w 1668"/>
                  <a:gd name="T29" fmla="*/ 935 h 2014"/>
                  <a:gd name="T30" fmla="*/ 634 w 1668"/>
                  <a:gd name="T31" fmla="*/ 1115 h 2014"/>
                  <a:gd name="T32" fmla="*/ 789 w 1668"/>
                  <a:gd name="T33" fmla="*/ 1295 h 2014"/>
                  <a:gd name="T34" fmla="*/ 957 w 1668"/>
                  <a:gd name="T35" fmla="*/ 1463 h 2014"/>
                  <a:gd name="T36" fmla="*/ 1130 w 1668"/>
                  <a:gd name="T37" fmla="*/ 1618 h 2014"/>
                  <a:gd name="T38" fmla="*/ 1303 w 1668"/>
                  <a:gd name="T39" fmla="*/ 1762 h 2014"/>
                  <a:gd name="T40" fmla="*/ 1483 w 1668"/>
                  <a:gd name="T41" fmla="*/ 1894 h 2014"/>
                  <a:gd name="T42" fmla="*/ 1662 w 1668"/>
                  <a:gd name="T43" fmla="*/ 2014 h 2014"/>
                  <a:gd name="T44" fmla="*/ 1668 w 1668"/>
                  <a:gd name="T45" fmla="*/ 2014 h 2014"/>
                  <a:gd name="T46" fmla="*/ 1483 w 1668"/>
                  <a:gd name="T47" fmla="*/ 1894 h 2014"/>
                  <a:gd name="T48" fmla="*/ 1303 w 1668"/>
                  <a:gd name="T49" fmla="*/ 1762 h 2014"/>
                  <a:gd name="T50" fmla="*/ 1130 w 1668"/>
                  <a:gd name="T51" fmla="*/ 1618 h 2014"/>
                  <a:gd name="T52" fmla="*/ 957 w 1668"/>
                  <a:gd name="T53" fmla="*/ 1463 h 2014"/>
                  <a:gd name="T54" fmla="*/ 957 w 1668"/>
                  <a:gd name="T55" fmla="*/ 1463 h 2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88" name="Rectangle 116"/>
              <p:cNvSpPr>
                <a:spLocks noChangeArrowheads="1"/>
              </p:cNvSpPr>
              <p:nvPr/>
            </p:nvSpPr>
            <p:spPr bwMode="hidden">
              <a:xfrm rot="-2488720">
                <a:off x="1988" y="1919"/>
                <a:ext cx="1353"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89" name="Rectangle 117"/>
              <p:cNvSpPr>
                <a:spLocks noChangeArrowheads="1"/>
              </p:cNvSpPr>
              <p:nvPr/>
            </p:nvSpPr>
            <p:spPr bwMode="hidden">
              <a:xfrm rot="-5087790">
                <a:off x="1964" y="2613"/>
                <a:ext cx="2217"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90" name="Rectangle 118"/>
              <p:cNvSpPr>
                <a:spLocks noChangeArrowheads="1"/>
              </p:cNvSpPr>
              <p:nvPr/>
            </p:nvSpPr>
            <p:spPr bwMode="hidden">
              <a:xfrm rot="-3417299">
                <a:off x="1019" y="2694"/>
                <a:ext cx="2678"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91" name="Rectangle 119"/>
              <p:cNvSpPr>
                <a:spLocks noChangeArrowheads="1"/>
              </p:cNvSpPr>
              <p:nvPr/>
            </p:nvSpPr>
            <p:spPr bwMode="hidden">
              <a:xfrm rot="-835848">
                <a:off x="688" y="1748"/>
                <a:ext cx="2390" cy="1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grpSp>
            <p:nvGrpSpPr>
              <p:cNvPr id="105592" name="Group 120"/>
              <p:cNvGrpSpPr>
                <a:grpSpLocks noChangeAspect="1"/>
              </p:cNvGrpSpPr>
              <p:nvPr/>
            </p:nvGrpSpPr>
            <p:grpSpPr bwMode="auto">
              <a:xfrm>
                <a:off x="3046" y="1326"/>
                <a:ext cx="259" cy="299"/>
                <a:chOff x="3042" y="1265"/>
                <a:chExt cx="367" cy="424"/>
              </a:xfrm>
            </p:grpSpPr>
            <p:sp>
              <p:nvSpPr>
                <p:cNvPr id="105593" name="Oval 121"/>
                <p:cNvSpPr>
                  <a:spLocks noChangeAspect="1" noChangeArrowheads="1"/>
                </p:cNvSpPr>
                <p:nvPr userDrawn="1"/>
              </p:nvSpPr>
              <p:spPr bwMode="hidden">
                <a:xfrm rot="2828979">
                  <a:off x="2982" y="1467"/>
                  <a:ext cx="282" cy="161"/>
                </a:xfrm>
                <a:prstGeom prst="ellipse">
                  <a:avLst/>
                </a:prstGeom>
                <a:gradFill rotWithShape="0">
                  <a:gsLst>
                    <a:gs pos="0">
                      <a:schemeClr val="accent2"/>
                    </a:gs>
                    <a:gs pos="100000">
                      <a:schemeClr val="accent2">
                        <a:gamma/>
                        <a:tint val="84706"/>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AU">
                    <a:solidFill>
                      <a:srgbClr val="FFFFFF"/>
                    </a:solidFill>
                    <a:latin typeface="Arial" pitchFamily="34" charset="0"/>
                  </a:endParaRPr>
                </a:p>
              </p:txBody>
            </p:sp>
            <p:sp>
              <p:nvSpPr>
                <p:cNvPr id="105594" name="Freeform 122"/>
                <p:cNvSpPr>
                  <a:spLocks noChangeAspect="1"/>
                </p:cNvSpPr>
                <p:nvPr userDrawn="1"/>
              </p:nvSpPr>
              <p:spPr bwMode="hidden">
                <a:xfrm>
                  <a:off x="3070" y="1374"/>
                  <a:ext cx="227" cy="222"/>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95" name="Freeform 123"/>
                <p:cNvSpPr>
                  <a:spLocks noChangeAspect="1"/>
                </p:cNvSpPr>
                <p:nvPr userDrawn="1"/>
              </p:nvSpPr>
              <p:spPr bwMode="hidden">
                <a:xfrm>
                  <a:off x="3144" y="1365"/>
                  <a:ext cx="163" cy="155"/>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96" name="Freeform 124"/>
                <p:cNvSpPr>
                  <a:spLocks noChangeAspect="1"/>
                </p:cNvSpPr>
                <p:nvPr userDrawn="1"/>
              </p:nvSpPr>
              <p:spPr bwMode="hidden">
                <a:xfrm>
                  <a:off x="3202" y="1272"/>
                  <a:ext cx="203" cy="198"/>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105597"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grpSp>
      </p:grpSp>
      <p:sp>
        <p:nvSpPr>
          <p:cNvPr id="105598" name="Rectangle 126"/>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pPr>
            <a:endParaRPr lang="en-AU">
              <a:solidFill>
                <a:srgbClr val="FFFFFF"/>
              </a:solidFill>
            </a:endParaRPr>
          </a:p>
        </p:txBody>
      </p:sp>
      <p:sp>
        <p:nvSpPr>
          <p:cNvPr id="105599" name="Rectangle 12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pPr>
            <a:endParaRPr lang="en-AU">
              <a:solidFill>
                <a:srgbClr val="FFFFFF"/>
              </a:solidFill>
            </a:endParaRPr>
          </a:p>
        </p:txBody>
      </p:sp>
      <p:sp>
        <p:nvSpPr>
          <p:cNvPr id="105600" name="Rectangle 12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pPr>
            <a:fld id="{4342D8B5-5ED5-4415-B4A7-36DF0686B579}" type="slidenum">
              <a:rPr lang="en-AU">
                <a:solidFill>
                  <a:srgbClr val="FFFFFF"/>
                </a:solidFill>
              </a:rPr>
              <a:pPr fontAlgn="base">
                <a:spcBef>
                  <a:spcPct val="0"/>
                </a:spcBef>
                <a:spcAft>
                  <a:spcPct val="0"/>
                </a:spcAft>
              </a:pPr>
              <a:t>‹#›</a:t>
            </a:fld>
            <a:endParaRPr lang="en-AU">
              <a:solidFill>
                <a:srgbClr val="FFFFFF"/>
              </a:solidFill>
            </a:endParaRPr>
          </a:p>
        </p:txBody>
      </p:sp>
      <p:sp>
        <p:nvSpPr>
          <p:cNvPr id="105601" name="Rectangle 129"/>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5602" name="Rectangle 13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Tree>
    <p:extLst>
      <p:ext uri="{BB962C8B-B14F-4D97-AF65-F5344CB8AC3E}">
        <p14:creationId xmlns:p14="http://schemas.microsoft.com/office/powerpoint/2010/main" val="3758503457"/>
      </p:ext>
    </p:extLst>
  </p:cSld>
  <p:clrMap bg1="dk2" tx1="lt1" bg2="dk1"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85430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00086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7242175" cy="1981200"/>
            <a:chOff x="0" y="0"/>
            <a:chExt cx="4562" cy="1248"/>
          </a:xfrm>
        </p:grpSpPr>
        <p:sp>
          <p:nvSpPr>
            <p:cNvPr id="2662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sp>
          <p:nvSpPr>
            <p:cNvPr id="26628"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pPr fontAlgn="base">
                <a:spcBef>
                  <a:spcPct val="0"/>
                </a:spcBef>
                <a:spcAft>
                  <a:spcPct val="0"/>
                </a:spcAft>
              </a:pPr>
              <a:endParaRPr lang="en-AU">
                <a:solidFill>
                  <a:srgbClr val="FFFFFF"/>
                </a:solidFill>
                <a:latin typeface="Arial" pitchFamily="34" charset="0"/>
              </a:endParaRPr>
            </a:p>
          </p:txBody>
        </p:sp>
      </p:grpSp>
      <p:sp>
        <p:nvSpPr>
          <p:cNvPr id="2662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663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663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pPr>
            <a:endParaRPr lang="en-AU">
              <a:solidFill>
                <a:srgbClr val="FFFFFF"/>
              </a:solidFill>
            </a:endParaRPr>
          </a:p>
        </p:txBody>
      </p:sp>
      <p:sp>
        <p:nvSpPr>
          <p:cNvPr id="266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pPr>
            <a:endParaRPr lang="en-AU">
              <a:solidFill>
                <a:srgbClr val="FFFFFF"/>
              </a:solidFill>
            </a:endParaRPr>
          </a:p>
        </p:txBody>
      </p:sp>
      <p:sp>
        <p:nvSpPr>
          <p:cNvPr id="2663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pPr>
            <a:fld id="{2F08D688-AAFC-4F4D-B73B-0A603991F87F}" type="slidenum">
              <a:rPr lang="en-AU">
                <a:solidFill>
                  <a:srgbClr val="FFFFFF"/>
                </a:solidFill>
              </a:rPr>
              <a:pPr fontAlgn="base">
                <a:spcBef>
                  <a:spcPct val="0"/>
                </a:spcBef>
                <a:spcAft>
                  <a:spcPct val="0"/>
                </a:spcAft>
              </a:pPr>
              <a:t>‹#›</a:t>
            </a:fld>
            <a:endParaRPr lang="en-AU">
              <a:solidFill>
                <a:srgbClr val="FFFFFF"/>
              </a:solidFill>
            </a:endParaRPr>
          </a:p>
        </p:txBody>
      </p:sp>
    </p:spTree>
    <p:extLst>
      <p:ext uri="{BB962C8B-B14F-4D97-AF65-F5344CB8AC3E}">
        <p14:creationId xmlns:p14="http://schemas.microsoft.com/office/powerpoint/2010/main" val="1353595680"/>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AU">
              <a:solidFill>
                <a:prstClr val="black">
                  <a:tint val="75000"/>
                </a:prstClr>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6778A628-F807-404C-84BE-0BDBBAA756EC}" type="datetimeFigureOut">
              <a:rPr lang="en-AU" smtClean="0">
                <a:solidFill>
                  <a:prstClr val="black">
                    <a:tint val="75000"/>
                  </a:prstClr>
                </a:solidFill>
              </a:rPr>
              <a:pPr/>
              <a:t>26/08/2013</a:t>
            </a:fld>
            <a:endParaRPr lang="en-AU">
              <a:solidFill>
                <a:prstClr val="black">
                  <a:tint val="75000"/>
                </a:prstClr>
              </a:solidFill>
            </a:endParaRPr>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0E518AE1-CFE3-4EEB-AEE2-715BA7A46653}" type="slidenum">
              <a:rPr lang="en-AU" smtClean="0">
                <a:solidFill>
                  <a:prstClr val="black">
                    <a:tint val="75000"/>
                  </a:prstClr>
                </a:solidFill>
              </a:rPr>
              <a:pPr/>
              <a:t>‹#›</a:t>
            </a:fld>
            <a:endParaRPr lang="en-AU">
              <a:solidFill>
                <a:prstClr val="black">
                  <a:tint val="75000"/>
                </a:prstClr>
              </a:solidFill>
            </a:endParaRPr>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05.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VISUAL LITERACY</a:t>
            </a:r>
            <a:endParaRPr lang="en-AU"/>
          </a:p>
        </p:txBody>
      </p:sp>
      <p:sp>
        <p:nvSpPr>
          <p:cNvPr id="2051" name="Rectangle 3"/>
          <p:cNvSpPr>
            <a:spLocks noGrp="1" noChangeArrowheads="1"/>
          </p:cNvSpPr>
          <p:nvPr>
            <p:ph type="subTitle" idx="1"/>
          </p:nvPr>
        </p:nvSpPr>
        <p:spPr/>
        <p:txBody>
          <a:bodyPr/>
          <a:lstStyle/>
          <a:p>
            <a:r>
              <a:rPr lang="en-US"/>
              <a:t>READING THE VISUAL</a:t>
            </a:r>
            <a:endParaRPr lang="en-AU"/>
          </a:p>
        </p:txBody>
      </p:sp>
    </p:spTree>
    <p:extLst>
      <p:ext uri="{BB962C8B-B14F-4D97-AF65-F5344CB8AC3E}">
        <p14:creationId xmlns:p14="http://schemas.microsoft.com/office/powerpoint/2010/main" val="20915780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7412"/>
          </a:xfrm>
          <a:prstGeom prst="rect">
            <a:avLst/>
          </a:prstGeom>
        </p:spPr>
      </p:pic>
    </p:spTree>
    <p:extLst>
      <p:ext uri="{BB962C8B-B14F-4D97-AF65-F5344CB8AC3E}">
        <p14:creationId xmlns:p14="http://schemas.microsoft.com/office/powerpoint/2010/main" val="1786609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klein-bl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2" y="0"/>
            <a:ext cx="9297444" cy="695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04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7054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at-black-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2"/>
            <a:ext cx="9218639" cy="685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3154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MEANING OF </a:t>
            </a:r>
            <a:r>
              <a:rPr lang="en-US" dirty="0">
                <a:solidFill>
                  <a:srgbClr val="00B0F0"/>
                </a:solidFill>
              </a:rPr>
              <a:t>C</a:t>
            </a:r>
            <a:r>
              <a:rPr lang="en-US" dirty="0">
                <a:solidFill>
                  <a:schemeClr val="accent3">
                    <a:lumMod val="50000"/>
                  </a:schemeClr>
                </a:solidFill>
              </a:rPr>
              <a:t>O</a:t>
            </a:r>
            <a:r>
              <a:rPr lang="en-US" dirty="0">
                <a:solidFill>
                  <a:srgbClr val="FF0000"/>
                </a:solidFill>
              </a:rPr>
              <a:t>L</a:t>
            </a:r>
            <a:r>
              <a:rPr lang="en-US" dirty="0">
                <a:solidFill>
                  <a:srgbClr val="92D050"/>
                </a:solidFill>
              </a:rPr>
              <a:t>O</a:t>
            </a:r>
            <a:r>
              <a:rPr lang="en-US" dirty="0">
                <a:solidFill>
                  <a:srgbClr val="7030A0"/>
                </a:solidFill>
              </a:rPr>
              <a:t>U</a:t>
            </a:r>
            <a:r>
              <a:rPr lang="en-US" dirty="0">
                <a:solidFill>
                  <a:schemeClr val="accent3">
                    <a:lumMod val="75000"/>
                  </a:schemeClr>
                </a:solidFill>
              </a:rPr>
              <a:t>R</a:t>
            </a:r>
            <a:r>
              <a:rPr lang="en-US" dirty="0">
                <a:solidFill>
                  <a:schemeClr val="accent5">
                    <a:lumMod val="75000"/>
                  </a:schemeClr>
                </a:solidFill>
              </a:rPr>
              <a:t>S</a:t>
            </a:r>
            <a:endParaRPr lang="en-AU" dirty="0">
              <a:solidFill>
                <a:schemeClr val="accent5">
                  <a:lumMod val="75000"/>
                </a:schemeClr>
              </a:solidFill>
            </a:endParaRPr>
          </a:p>
        </p:txBody>
      </p:sp>
      <p:sp>
        <p:nvSpPr>
          <p:cNvPr id="44035" name="Rectangle 3"/>
          <p:cNvSpPr>
            <a:spLocks noGrp="1" noChangeArrowheads="1"/>
          </p:cNvSpPr>
          <p:nvPr>
            <p:ph idx="1"/>
          </p:nvPr>
        </p:nvSpPr>
        <p:spPr/>
        <p:txBody>
          <a:bodyPr/>
          <a:lstStyle/>
          <a:p>
            <a:r>
              <a:rPr lang="en-US" b="1" dirty="0">
                <a:solidFill>
                  <a:srgbClr val="FF0000"/>
                </a:solidFill>
              </a:rPr>
              <a:t>Red </a:t>
            </a:r>
            <a:r>
              <a:rPr lang="en-US" dirty="0"/>
              <a:t>= Passion, Hot, Love, Anger</a:t>
            </a:r>
          </a:p>
          <a:p>
            <a:r>
              <a:rPr lang="en-US" b="1" dirty="0">
                <a:solidFill>
                  <a:srgbClr val="0070C0"/>
                </a:solidFill>
              </a:rPr>
              <a:t>Blue</a:t>
            </a:r>
            <a:r>
              <a:rPr lang="en-US" dirty="0">
                <a:solidFill>
                  <a:srgbClr val="0070C0"/>
                </a:solidFill>
              </a:rPr>
              <a:t> </a:t>
            </a:r>
            <a:r>
              <a:rPr lang="en-US" dirty="0"/>
              <a:t>= Sadness, Cold, Winter, Calm</a:t>
            </a:r>
          </a:p>
          <a:p>
            <a:r>
              <a:rPr lang="en-US" b="1" dirty="0"/>
              <a:t>Black</a:t>
            </a:r>
            <a:r>
              <a:rPr lang="en-US" dirty="0"/>
              <a:t> = Evil, Nothing, Darkness</a:t>
            </a:r>
          </a:p>
          <a:p>
            <a:r>
              <a:rPr lang="en-US" b="1" dirty="0">
                <a:solidFill>
                  <a:srgbClr val="92D050"/>
                </a:solidFill>
              </a:rPr>
              <a:t>Green</a:t>
            </a:r>
            <a:r>
              <a:rPr lang="en-US" dirty="0"/>
              <a:t> = Nature, jealousy, Spring</a:t>
            </a:r>
            <a:endParaRPr lang="en-AU" b="1" dirty="0"/>
          </a:p>
        </p:txBody>
      </p:sp>
    </p:spTree>
    <p:extLst>
      <p:ext uri="{BB962C8B-B14F-4D97-AF65-F5344CB8AC3E}">
        <p14:creationId xmlns:p14="http://schemas.microsoft.com/office/powerpoint/2010/main" val="1959361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dirty="0">
                <a:solidFill>
                  <a:srgbClr val="00B0F0"/>
                </a:solidFill>
              </a:rPr>
              <a:t>LINES</a:t>
            </a:r>
            <a:endParaRPr lang="en-AU" dirty="0">
              <a:solidFill>
                <a:srgbClr val="00B0F0"/>
              </a:solidFill>
            </a:endParaRPr>
          </a:p>
        </p:txBody>
      </p:sp>
      <p:sp>
        <p:nvSpPr>
          <p:cNvPr id="45059" name="Rectangle 3"/>
          <p:cNvSpPr>
            <a:spLocks noGrp="1" noRot="1" noChangeArrowheads="1"/>
          </p:cNvSpPr>
          <p:nvPr>
            <p:ph idx="1"/>
          </p:nvPr>
        </p:nvSpPr>
        <p:spPr/>
        <p:txBody>
          <a:bodyPr/>
          <a:lstStyle/>
          <a:p>
            <a:r>
              <a:rPr lang="en-US" dirty="0">
                <a:solidFill>
                  <a:schemeClr val="bg1"/>
                </a:solidFill>
              </a:rPr>
              <a:t>Lines also have meaning within our culture</a:t>
            </a:r>
            <a:r>
              <a:rPr lang="en-US" dirty="0"/>
              <a:t>.</a:t>
            </a:r>
          </a:p>
          <a:p>
            <a:endParaRPr lang="en-US" dirty="0"/>
          </a:p>
          <a:p>
            <a:endParaRPr lang="en-US" dirty="0"/>
          </a:p>
          <a:p>
            <a:r>
              <a:rPr lang="en-US" dirty="0">
                <a:solidFill>
                  <a:schemeClr val="bg1"/>
                </a:solidFill>
              </a:rPr>
              <a:t>For Instance:</a:t>
            </a:r>
            <a:endParaRPr lang="en-AU" dirty="0">
              <a:solidFill>
                <a:schemeClr val="bg1"/>
              </a:solidFill>
            </a:endParaRPr>
          </a:p>
        </p:txBody>
      </p:sp>
    </p:spTree>
    <p:extLst>
      <p:ext uri="{BB962C8B-B14F-4D97-AF65-F5344CB8AC3E}">
        <p14:creationId xmlns:p14="http://schemas.microsoft.com/office/powerpoint/2010/main" val="1610118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468313" y="466725"/>
            <a:ext cx="81359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b="1" dirty="0">
                <a:solidFill>
                  <a:srgbClr val="00B0F0"/>
                </a:solidFill>
                <a:latin typeface="Arial" pitchFamily="34" charset="0"/>
              </a:rPr>
              <a:t>Horizontal</a:t>
            </a:r>
            <a:r>
              <a:rPr lang="en-US" sz="3200" b="1" dirty="0">
                <a:solidFill>
                  <a:srgbClr val="FFFFFF"/>
                </a:solidFill>
                <a:latin typeface="Arial" pitchFamily="34" charset="0"/>
              </a:rPr>
              <a:t>: </a:t>
            </a:r>
            <a:r>
              <a:rPr lang="en-US" sz="3200" dirty="0">
                <a:solidFill>
                  <a:srgbClr val="FFFFFF"/>
                </a:solidFill>
                <a:latin typeface="Arial" pitchFamily="34" charset="0"/>
              </a:rPr>
              <a:t>Calm, Horizon, Lack of difficulty</a:t>
            </a:r>
            <a:endParaRPr lang="en-AU" sz="3200" b="1" dirty="0">
              <a:solidFill>
                <a:srgbClr val="FFFFFF"/>
              </a:solidFill>
              <a:latin typeface="Arial" pitchFamily="34" charset="0"/>
            </a:endParaRPr>
          </a:p>
        </p:txBody>
      </p:sp>
      <p:sp>
        <p:nvSpPr>
          <p:cNvPr id="52231" name="Text Box 7"/>
          <p:cNvSpPr txBox="1">
            <a:spLocks noChangeArrowheads="1"/>
          </p:cNvSpPr>
          <p:nvPr/>
        </p:nvSpPr>
        <p:spPr bwMode="auto">
          <a:xfrm>
            <a:off x="1095375"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52232" name="Picture 8" descr="Horizontal-parallel-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341438"/>
            <a:ext cx="5975350" cy="489585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6044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6" name="Text Box 4"/>
          <p:cNvSpPr txBox="1">
            <a:spLocks noChangeArrowheads="1"/>
          </p:cNvSpPr>
          <p:nvPr/>
        </p:nvSpPr>
        <p:spPr bwMode="auto">
          <a:xfrm>
            <a:off x="179388" y="300038"/>
            <a:ext cx="8640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dirty="0">
                <a:solidFill>
                  <a:srgbClr val="00B0F0"/>
                </a:solidFill>
                <a:latin typeface="Arial" pitchFamily="34" charset="0"/>
              </a:rPr>
              <a:t>Curved</a:t>
            </a:r>
            <a:r>
              <a:rPr lang="en-US" sz="2400" b="1" dirty="0">
                <a:solidFill>
                  <a:srgbClr val="FFFFFF"/>
                </a:solidFill>
                <a:latin typeface="Arial" pitchFamily="34" charset="0"/>
              </a:rPr>
              <a:t>: </a:t>
            </a:r>
            <a:r>
              <a:rPr lang="en-US" sz="2400" dirty="0">
                <a:solidFill>
                  <a:srgbClr val="FFFFFF"/>
                </a:solidFill>
                <a:latin typeface="Arial" pitchFamily="34" charset="0"/>
              </a:rPr>
              <a:t>Less predictable, water, fluid, movement, natural</a:t>
            </a:r>
            <a:endParaRPr lang="en-AU" sz="2400" b="1" dirty="0">
              <a:solidFill>
                <a:srgbClr val="FFFFFF"/>
              </a:solidFill>
              <a:latin typeface="Arial" pitchFamily="34" charset="0"/>
            </a:endParaRPr>
          </a:p>
        </p:txBody>
      </p:sp>
      <p:sp>
        <p:nvSpPr>
          <p:cNvPr id="54277" name="Text Box 5"/>
          <p:cNvSpPr txBox="1">
            <a:spLocks noChangeArrowheads="1"/>
          </p:cNvSpPr>
          <p:nvPr/>
        </p:nvSpPr>
        <p:spPr bwMode="auto">
          <a:xfrm>
            <a:off x="1095375" y="1720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54278" name="Picture 6" descr="l40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981075"/>
            <a:ext cx="6119812" cy="567690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842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395288" y="660400"/>
            <a:ext cx="8497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b="1" dirty="0">
                <a:solidFill>
                  <a:srgbClr val="00B0F0"/>
                </a:solidFill>
                <a:latin typeface="Arial" pitchFamily="34" charset="0"/>
              </a:rPr>
              <a:t>Vertical</a:t>
            </a:r>
            <a:r>
              <a:rPr lang="en-US" sz="2800" b="1" dirty="0">
                <a:solidFill>
                  <a:srgbClr val="FFFFFF"/>
                </a:solidFill>
                <a:latin typeface="Arial" pitchFamily="34" charset="0"/>
              </a:rPr>
              <a:t>:</a:t>
            </a:r>
            <a:r>
              <a:rPr lang="en-US" sz="2800" dirty="0">
                <a:solidFill>
                  <a:srgbClr val="FFFFFF"/>
                </a:solidFill>
                <a:latin typeface="Arial" pitchFamily="34" charset="0"/>
              </a:rPr>
              <a:t> Isolation, lack of movement, trees, people</a:t>
            </a:r>
            <a:endParaRPr lang="en-AU" sz="2800" b="1" dirty="0">
              <a:solidFill>
                <a:srgbClr val="FFFFFF"/>
              </a:solidFill>
              <a:latin typeface="Arial" pitchFamily="34" charset="0"/>
            </a:endParaRPr>
          </a:p>
        </p:txBody>
      </p:sp>
      <p:sp>
        <p:nvSpPr>
          <p:cNvPr id="55301" name="Text Box 5"/>
          <p:cNvSpPr txBox="1">
            <a:spLocks noChangeArrowheads="1"/>
          </p:cNvSpPr>
          <p:nvPr/>
        </p:nvSpPr>
        <p:spPr bwMode="auto">
          <a:xfrm>
            <a:off x="1455738"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55302" name="Picture 6" descr="Vertical-parallel-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6553200" cy="504031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261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879475" y="395288"/>
            <a:ext cx="67675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3200" b="1" dirty="0">
                <a:solidFill>
                  <a:srgbClr val="00B0F0"/>
                </a:solidFill>
                <a:latin typeface="Arial" pitchFamily="34" charset="0"/>
              </a:rPr>
              <a:t>Jagged</a:t>
            </a:r>
            <a:r>
              <a:rPr lang="en-US" sz="3200" b="1" dirty="0">
                <a:solidFill>
                  <a:srgbClr val="FFFFFF"/>
                </a:solidFill>
                <a:latin typeface="Arial" pitchFamily="34" charset="0"/>
              </a:rPr>
              <a:t>: </a:t>
            </a:r>
            <a:r>
              <a:rPr lang="en-US" sz="3200" dirty="0">
                <a:solidFill>
                  <a:srgbClr val="FFFFFF"/>
                </a:solidFill>
                <a:latin typeface="Arial" pitchFamily="34" charset="0"/>
              </a:rPr>
              <a:t>Danger, Destruction, Anger</a:t>
            </a:r>
            <a:endParaRPr lang="en-AU" sz="3200" b="1" dirty="0">
              <a:solidFill>
                <a:srgbClr val="FFFFFF"/>
              </a:solidFill>
              <a:latin typeface="Arial" pitchFamily="34" charset="0"/>
            </a:endParaRPr>
          </a:p>
        </p:txBody>
      </p:sp>
      <p:sp>
        <p:nvSpPr>
          <p:cNvPr id="56325" name="Text Box 5"/>
          <p:cNvSpPr txBox="1">
            <a:spLocks noChangeArrowheads="1"/>
          </p:cNvSpPr>
          <p:nvPr/>
        </p:nvSpPr>
        <p:spPr bwMode="auto">
          <a:xfrm>
            <a:off x="1455738" y="15763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56326" name="Picture 6" descr="free_31318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7705725" cy="5329237"/>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794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WHAT IS VISUAL LITERACY?</a:t>
            </a:r>
            <a:endParaRPr lang="en-AU"/>
          </a:p>
        </p:txBody>
      </p:sp>
      <p:sp>
        <p:nvSpPr>
          <p:cNvPr id="6147" name="Rectangle 3"/>
          <p:cNvSpPr>
            <a:spLocks noGrp="1" noChangeArrowheads="1"/>
          </p:cNvSpPr>
          <p:nvPr>
            <p:ph idx="1"/>
          </p:nvPr>
        </p:nvSpPr>
        <p:spPr/>
        <p:txBody>
          <a:bodyPr/>
          <a:lstStyle/>
          <a:p>
            <a:r>
              <a:rPr lang="en-US" b="1" dirty="0">
                <a:solidFill>
                  <a:schemeClr val="accent2"/>
                </a:solidFill>
              </a:rPr>
              <a:t>Visual literacy</a:t>
            </a:r>
            <a:r>
              <a:rPr lang="en-US" dirty="0"/>
              <a:t> is a term used to describe being able to read texts that are not just words. Reading pictures is a type of reading that is very important. Pictures communicate meaning to a responder. They “speak” to us and ask us to respond.</a:t>
            </a:r>
            <a:endParaRPr lang="en-AU" dirty="0"/>
          </a:p>
        </p:txBody>
      </p:sp>
    </p:spTree>
    <p:extLst>
      <p:ext uri="{BB962C8B-B14F-4D97-AF65-F5344CB8AC3E}">
        <p14:creationId xmlns:p14="http://schemas.microsoft.com/office/powerpoint/2010/main" val="1577063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2195513" y="250825"/>
            <a:ext cx="55451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b="1" dirty="0">
                <a:solidFill>
                  <a:srgbClr val="00B0F0"/>
                </a:solidFill>
                <a:latin typeface="Arial" pitchFamily="34" charset="0"/>
              </a:rPr>
              <a:t>Right Angles</a:t>
            </a:r>
            <a:r>
              <a:rPr lang="en-US" sz="3200" b="1" dirty="0">
                <a:solidFill>
                  <a:srgbClr val="FFFFFF"/>
                </a:solidFill>
                <a:latin typeface="Arial" pitchFamily="34" charset="0"/>
              </a:rPr>
              <a:t>: </a:t>
            </a:r>
            <a:r>
              <a:rPr lang="en-US" sz="3200" dirty="0">
                <a:solidFill>
                  <a:srgbClr val="FFFFFF"/>
                </a:solidFill>
                <a:latin typeface="Arial" pitchFamily="34" charset="0"/>
              </a:rPr>
              <a:t>Artificial, Man made, cold, harsh </a:t>
            </a:r>
            <a:endParaRPr lang="en-AU" sz="3200" b="1" dirty="0">
              <a:solidFill>
                <a:srgbClr val="FFFFFF"/>
              </a:solidFill>
              <a:latin typeface="Arial" pitchFamily="34" charset="0"/>
            </a:endParaRPr>
          </a:p>
        </p:txBody>
      </p:sp>
      <p:sp>
        <p:nvSpPr>
          <p:cNvPr id="57349" name="Text Box 5"/>
          <p:cNvSpPr txBox="1">
            <a:spLocks noChangeArrowheads="1"/>
          </p:cNvSpPr>
          <p:nvPr/>
        </p:nvSpPr>
        <p:spPr bwMode="auto">
          <a:xfrm>
            <a:off x="1166813" y="1720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57350" name="Picture 6" descr="cabin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84313"/>
            <a:ext cx="6408738" cy="518477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58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algn="ctr"/>
            <a:r>
              <a:rPr lang="en-US" b="1" dirty="0"/>
              <a:t>VECTORS</a:t>
            </a:r>
            <a:endParaRPr lang="en-AU" b="1" dirty="0"/>
          </a:p>
        </p:txBody>
      </p:sp>
      <p:sp>
        <p:nvSpPr>
          <p:cNvPr id="58371" name="Rectangle 3"/>
          <p:cNvSpPr>
            <a:spLocks noGrp="1" noRot="1" noChangeArrowheads="1"/>
          </p:cNvSpPr>
          <p:nvPr>
            <p:ph idx="1"/>
          </p:nvPr>
        </p:nvSpPr>
        <p:spPr/>
        <p:txBody>
          <a:bodyPr>
            <a:normAutofit/>
          </a:bodyPr>
          <a:lstStyle/>
          <a:p>
            <a:pPr>
              <a:lnSpc>
                <a:spcPct val="90000"/>
              </a:lnSpc>
            </a:pPr>
            <a:r>
              <a:rPr lang="en-US" sz="2400" dirty="0"/>
              <a:t>Vectors are how the eye is led through the picture. This also relates to </a:t>
            </a:r>
            <a:r>
              <a:rPr lang="en-US" sz="2400" b="1" dirty="0"/>
              <a:t>The Reading Path.</a:t>
            </a:r>
            <a:r>
              <a:rPr lang="en-US" sz="2400" dirty="0"/>
              <a:t> In Western society, we are taught to read from left to right. This means we usually look at a picture from left to right. We also read from top to bottom. </a:t>
            </a:r>
            <a:r>
              <a:rPr lang="en-US" sz="2400" dirty="0">
                <a:solidFill>
                  <a:srgbClr val="00B0F0"/>
                </a:solidFill>
              </a:rPr>
              <a:t>A vector will influence the order in which we look at the elements of the picture.</a:t>
            </a:r>
            <a:endParaRPr lang="en-AU" sz="2400" dirty="0">
              <a:solidFill>
                <a:srgbClr val="00B0F0"/>
              </a:solidFill>
            </a:endParaRPr>
          </a:p>
        </p:txBody>
      </p:sp>
    </p:spTree>
    <p:extLst>
      <p:ext uri="{BB962C8B-B14F-4D97-AF65-F5344CB8AC3E}">
        <p14:creationId xmlns:p14="http://schemas.microsoft.com/office/powerpoint/2010/main" val="29187081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950913" y="300038"/>
            <a:ext cx="6105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a:solidFill>
                  <a:srgbClr val="FFFFFF"/>
                </a:solidFill>
              </a:rPr>
              <a:t>Think about how we read this cartoon</a:t>
            </a:r>
            <a:endParaRPr lang="en-AU" sz="2800">
              <a:solidFill>
                <a:srgbClr val="FFFFFF"/>
              </a:solidFill>
            </a:endParaRPr>
          </a:p>
        </p:txBody>
      </p:sp>
      <p:sp>
        <p:nvSpPr>
          <p:cNvPr id="61445" name="Text Box 5"/>
          <p:cNvSpPr txBox="1">
            <a:spLocks noChangeArrowheads="1"/>
          </p:cNvSpPr>
          <p:nvPr/>
        </p:nvSpPr>
        <p:spPr bwMode="auto">
          <a:xfrm>
            <a:off x="1671638" y="1431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endParaRPr>
          </a:p>
        </p:txBody>
      </p:sp>
      <p:pic>
        <p:nvPicPr>
          <p:cNvPr id="61446" name="Picture 6" descr="ed_leunig_2309_gallery__532x3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72009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31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ctr"/>
            <a:r>
              <a:rPr lang="en-US"/>
              <a:t>VIEWING ANGLES</a:t>
            </a:r>
            <a:endParaRPr lang="en-AU"/>
          </a:p>
        </p:txBody>
      </p:sp>
      <p:sp>
        <p:nvSpPr>
          <p:cNvPr id="62467" name="Rectangle 3"/>
          <p:cNvSpPr>
            <a:spLocks noGrp="1" noRot="1" noChangeArrowheads="1"/>
          </p:cNvSpPr>
          <p:nvPr>
            <p:ph idx="1"/>
          </p:nvPr>
        </p:nvSpPr>
        <p:spPr/>
        <p:txBody>
          <a:bodyPr/>
          <a:lstStyle/>
          <a:p>
            <a:r>
              <a:rPr lang="en-US" b="1" dirty="0"/>
              <a:t>Viewing angles </a:t>
            </a:r>
            <a:r>
              <a:rPr lang="en-US" dirty="0"/>
              <a:t>are the angles from which we view a picture. This works the same way as it does in film. We may be viewing a picture from the front, the back, above, below, etc. We may also be viewing from a character’s </a:t>
            </a:r>
            <a:r>
              <a:rPr lang="en-US" b="1" dirty="0"/>
              <a:t>perspective.</a:t>
            </a:r>
            <a:r>
              <a:rPr lang="en-US" dirty="0"/>
              <a:t> </a:t>
            </a:r>
            <a:r>
              <a:rPr lang="en-US" dirty="0">
                <a:solidFill>
                  <a:srgbClr val="00B0F0"/>
                </a:solidFill>
              </a:rPr>
              <a:t>The angle from which we view a picture helps to create meaning.</a:t>
            </a:r>
            <a:endParaRPr lang="en-AU" dirty="0">
              <a:solidFill>
                <a:srgbClr val="00B0F0"/>
              </a:solidFill>
            </a:endParaRPr>
          </a:p>
        </p:txBody>
      </p:sp>
    </p:spTree>
    <p:extLst>
      <p:ext uri="{BB962C8B-B14F-4D97-AF65-F5344CB8AC3E}">
        <p14:creationId xmlns:p14="http://schemas.microsoft.com/office/powerpoint/2010/main" val="13854741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879475" y="496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63493" name="Picture 5" descr="john_lennon-statue_of_liber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713"/>
            <a:ext cx="4029075" cy="5695950"/>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p:cNvSpPr txBox="1">
            <a:spLocks noChangeArrowheads="1"/>
          </p:cNvSpPr>
          <p:nvPr/>
        </p:nvSpPr>
        <p:spPr bwMode="auto">
          <a:xfrm>
            <a:off x="231775" y="207963"/>
            <a:ext cx="397986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dirty="0"/>
              <a:t>This famous photograph of John Lennon is taken </a:t>
            </a:r>
            <a:r>
              <a:rPr lang="en-US" sz="3200" dirty="0" smtClean="0"/>
              <a:t>from </a:t>
            </a:r>
            <a:r>
              <a:rPr lang="en-US" sz="3200" dirty="0"/>
              <a:t>a low angle. This makes him </a:t>
            </a:r>
            <a:r>
              <a:rPr lang="en-US" sz="3200" dirty="0" smtClean="0"/>
              <a:t>and </a:t>
            </a:r>
            <a:r>
              <a:rPr lang="en-US" sz="3200" dirty="0"/>
              <a:t>the Statue of Liberty both </a:t>
            </a:r>
            <a:r>
              <a:rPr lang="en-US" sz="3200" dirty="0" smtClean="0"/>
              <a:t>look dominating </a:t>
            </a:r>
            <a:r>
              <a:rPr lang="en-US" sz="3200" dirty="0"/>
              <a:t>and important.</a:t>
            </a:r>
            <a:endParaRPr lang="en-AU" sz="3200" dirty="0"/>
          </a:p>
        </p:txBody>
      </p:sp>
    </p:spTree>
    <p:extLst>
      <p:ext uri="{BB962C8B-B14F-4D97-AF65-F5344CB8AC3E}">
        <p14:creationId xmlns:p14="http://schemas.microsoft.com/office/powerpoint/2010/main" val="3773520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algn="ctr"/>
            <a:r>
              <a:rPr lang="en-US" b="1" dirty="0"/>
              <a:t>CONTRASTS</a:t>
            </a:r>
            <a:endParaRPr lang="en-AU" b="1" dirty="0"/>
          </a:p>
        </p:txBody>
      </p:sp>
      <p:sp>
        <p:nvSpPr>
          <p:cNvPr id="64515" name="Rectangle 3"/>
          <p:cNvSpPr>
            <a:spLocks noGrp="1" noRot="1" noChangeArrowheads="1"/>
          </p:cNvSpPr>
          <p:nvPr>
            <p:ph idx="1"/>
          </p:nvPr>
        </p:nvSpPr>
        <p:spPr/>
        <p:txBody>
          <a:bodyPr/>
          <a:lstStyle/>
          <a:p>
            <a:pPr>
              <a:lnSpc>
                <a:spcPct val="90000"/>
              </a:lnSpc>
            </a:pPr>
            <a:r>
              <a:rPr lang="en-US" b="1" dirty="0"/>
              <a:t>Contrasts</a:t>
            </a:r>
            <a:r>
              <a:rPr lang="en-US" dirty="0"/>
              <a:t> make certain aspects of a picture stand out. </a:t>
            </a:r>
            <a:r>
              <a:rPr lang="en-US" b="1" dirty="0"/>
              <a:t>Contrast</a:t>
            </a:r>
            <a:r>
              <a:rPr lang="en-US" dirty="0"/>
              <a:t> is often to do with lighter and darker colours. For instance, in the previous photograph, the </a:t>
            </a:r>
            <a:r>
              <a:rPr lang="en-US" b="1" dirty="0"/>
              <a:t>contrast </a:t>
            </a:r>
            <a:r>
              <a:rPr lang="en-US" dirty="0"/>
              <a:t>between the light sky and the Statue of Liberty make the statue stand out. </a:t>
            </a:r>
            <a:r>
              <a:rPr lang="en-US" dirty="0">
                <a:solidFill>
                  <a:srgbClr val="00B0F0"/>
                </a:solidFill>
              </a:rPr>
              <a:t>However, John Lennon, as the darkest element in the picture, stands out more than the </a:t>
            </a:r>
            <a:r>
              <a:rPr lang="en-US" dirty="0" smtClean="0">
                <a:solidFill>
                  <a:srgbClr val="00B0F0"/>
                </a:solidFill>
              </a:rPr>
              <a:t>statue.</a:t>
            </a:r>
            <a:endParaRPr lang="en-AU" dirty="0">
              <a:solidFill>
                <a:srgbClr val="00B0F0"/>
              </a:solidFill>
            </a:endParaRPr>
          </a:p>
        </p:txBody>
      </p:sp>
    </p:spTree>
    <p:extLst>
      <p:ext uri="{BB962C8B-B14F-4D97-AF65-F5344CB8AC3E}">
        <p14:creationId xmlns:p14="http://schemas.microsoft.com/office/powerpoint/2010/main" val="3584358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normAutofit fontScale="90000"/>
          </a:bodyPr>
          <a:lstStyle/>
          <a:p>
            <a:pPr algn="ctr"/>
            <a:r>
              <a:rPr lang="en-US" b="1" dirty="0"/>
              <a:t>BACKGROUND AND FOREGROUND</a:t>
            </a:r>
            <a:endParaRPr lang="en-AU" b="1" dirty="0"/>
          </a:p>
        </p:txBody>
      </p:sp>
      <p:sp>
        <p:nvSpPr>
          <p:cNvPr id="65539" name="Rectangle 3"/>
          <p:cNvSpPr>
            <a:spLocks noGrp="1" noRot="1" noChangeArrowheads="1"/>
          </p:cNvSpPr>
          <p:nvPr>
            <p:ph idx="1"/>
          </p:nvPr>
        </p:nvSpPr>
        <p:spPr/>
        <p:txBody>
          <a:bodyPr/>
          <a:lstStyle/>
          <a:p>
            <a:r>
              <a:rPr lang="en-US" dirty="0"/>
              <a:t>The focus of a picture also depends on the positioning of the objects. In the John Lennon photograph, he is in the </a:t>
            </a:r>
            <a:r>
              <a:rPr lang="en-US" b="1" dirty="0"/>
              <a:t>foreground</a:t>
            </a:r>
            <a:r>
              <a:rPr lang="en-US" dirty="0"/>
              <a:t> (closer to the responder). The Statue of Liberty is in the </a:t>
            </a:r>
            <a:r>
              <a:rPr lang="en-US" b="1" dirty="0"/>
              <a:t>background</a:t>
            </a:r>
            <a:r>
              <a:rPr lang="en-US" dirty="0">
                <a:solidFill>
                  <a:srgbClr val="00B0F0"/>
                </a:solidFill>
              </a:rPr>
              <a:t>. Objects in the foreground tend to be seen as more important.</a:t>
            </a:r>
            <a:endParaRPr lang="en-AU" dirty="0">
              <a:solidFill>
                <a:srgbClr val="00B0F0"/>
              </a:solidFill>
            </a:endParaRPr>
          </a:p>
        </p:txBody>
      </p:sp>
    </p:spTree>
    <p:extLst>
      <p:ext uri="{BB962C8B-B14F-4D97-AF65-F5344CB8AC3E}">
        <p14:creationId xmlns:p14="http://schemas.microsoft.com/office/powerpoint/2010/main" val="110443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692696"/>
            <a:ext cx="7125113" cy="924475"/>
          </a:xfrm>
        </p:spPr>
        <p:txBody>
          <a:bodyPr/>
          <a:lstStyle/>
          <a:p>
            <a:pPr algn="ctr"/>
            <a:r>
              <a:rPr lang="en-US" b="1" dirty="0"/>
              <a:t>TEXTURE</a:t>
            </a:r>
            <a:endParaRPr lang="en-AU" b="1" dirty="0"/>
          </a:p>
        </p:txBody>
      </p:sp>
      <p:sp>
        <p:nvSpPr>
          <p:cNvPr id="66563" name="Rectangle 3"/>
          <p:cNvSpPr>
            <a:spLocks noGrp="1" noChangeArrowheads="1"/>
          </p:cNvSpPr>
          <p:nvPr>
            <p:ph type="body" idx="1"/>
          </p:nvPr>
        </p:nvSpPr>
        <p:spPr/>
        <p:txBody>
          <a:bodyPr/>
          <a:lstStyle/>
          <a:p>
            <a:r>
              <a:rPr lang="en-US" b="1" dirty="0"/>
              <a:t>Texture</a:t>
            </a:r>
            <a:r>
              <a:rPr lang="en-US" dirty="0"/>
              <a:t> is usually associated with touch, so it may seem strange that it is an element of visual images. </a:t>
            </a:r>
            <a:r>
              <a:rPr lang="en-US" dirty="0">
                <a:solidFill>
                  <a:srgbClr val="00B0F0"/>
                </a:solidFill>
              </a:rPr>
              <a:t>However, pictures often look as though they would feel a certain way if we were to touch them, and this creates meaning.</a:t>
            </a:r>
          </a:p>
          <a:p>
            <a:endParaRPr lang="en-US" dirty="0"/>
          </a:p>
          <a:p>
            <a:r>
              <a:rPr lang="en-US" dirty="0"/>
              <a:t>How would you describe the texture of the following pictures?</a:t>
            </a:r>
            <a:endParaRPr lang="en-AU" dirty="0"/>
          </a:p>
        </p:txBody>
      </p:sp>
    </p:spTree>
    <p:extLst>
      <p:ext uri="{BB962C8B-B14F-4D97-AF65-F5344CB8AC3E}">
        <p14:creationId xmlns:p14="http://schemas.microsoft.com/office/powerpoint/2010/main" val="4025589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2247900" y="10001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6805" name="Picture 5" descr="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476250"/>
            <a:ext cx="6048375" cy="5545138"/>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859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2247900" y="1360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77829" name="Picture 5" descr="old-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404813"/>
            <a:ext cx="5616575" cy="568801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858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3600"/>
              <a:t>WHY IS VISUAL LITERACY SO IMPORTANT IN OUR SOCIETY?</a:t>
            </a:r>
            <a:endParaRPr lang="en-AU" sz="3600"/>
          </a:p>
        </p:txBody>
      </p:sp>
      <p:sp>
        <p:nvSpPr>
          <p:cNvPr id="7171" name="Rectangle 3"/>
          <p:cNvSpPr>
            <a:spLocks noGrp="1" noChangeArrowheads="1"/>
          </p:cNvSpPr>
          <p:nvPr>
            <p:ph idx="1"/>
          </p:nvPr>
        </p:nvSpPr>
        <p:spPr/>
        <p:txBody>
          <a:bodyPr/>
          <a:lstStyle/>
          <a:p>
            <a:r>
              <a:rPr lang="en-US"/>
              <a:t>Many of the forms of communication and texts in our society are visual. We are surrounded by pictures every day. Each day we see advertisements, films, TV shows, posters, photographs, painting, drawings and the internet.</a:t>
            </a:r>
            <a:endParaRPr lang="en-AU"/>
          </a:p>
        </p:txBody>
      </p:sp>
    </p:spTree>
    <p:extLst>
      <p:ext uri="{BB962C8B-B14F-4D97-AF65-F5344CB8AC3E}">
        <p14:creationId xmlns:p14="http://schemas.microsoft.com/office/powerpoint/2010/main" val="453269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SALIENCE</a:t>
            </a:r>
            <a:endParaRPr lang="en-AU"/>
          </a:p>
        </p:txBody>
      </p:sp>
      <p:sp>
        <p:nvSpPr>
          <p:cNvPr id="78851" name="Rectangle 3"/>
          <p:cNvSpPr>
            <a:spLocks noGrp="1" noChangeArrowheads="1"/>
          </p:cNvSpPr>
          <p:nvPr>
            <p:ph type="body" idx="1"/>
          </p:nvPr>
        </p:nvSpPr>
        <p:spPr/>
        <p:txBody>
          <a:bodyPr/>
          <a:lstStyle/>
          <a:p>
            <a:r>
              <a:rPr lang="en-US"/>
              <a:t>An aspect of a text is given salience if it is given importance. There are many ways to give one aspect salience, several of which have been explored already. These include vectors, viewing angles, background and foreground and contrast. Another is simply size. </a:t>
            </a:r>
            <a:endParaRPr lang="en-AU"/>
          </a:p>
        </p:txBody>
      </p:sp>
    </p:spTree>
    <p:extLst>
      <p:ext uri="{BB962C8B-B14F-4D97-AF65-F5344CB8AC3E}">
        <p14:creationId xmlns:p14="http://schemas.microsoft.com/office/powerpoint/2010/main" val="3849542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1619672" y="0"/>
            <a:ext cx="7077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dirty="0">
                <a:solidFill>
                  <a:srgbClr val="FFFFFF"/>
                </a:solidFill>
                <a:latin typeface="Arial" pitchFamily="34" charset="0"/>
              </a:rPr>
              <a:t>In the image below the words are given salience</a:t>
            </a:r>
            <a:endParaRPr lang="en-AU" sz="2800" dirty="0">
              <a:solidFill>
                <a:srgbClr val="FFFFFF"/>
              </a:solidFill>
              <a:latin typeface="Arial" pitchFamily="34" charset="0"/>
            </a:endParaRPr>
          </a:p>
        </p:txBody>
      </p:sp>
      <p:sp>
        <p:nvSpPr>
          <p:cNvPr id="79877" name="Text Box 5"/>
          <p:cNvSpPr txBox="1">
            <a:spLocks noChangeArrowheads="1"/>
          </p:cNvSpPr>
          <p:nvPr/>
        </p:nvSpPr>
        <p:spPr bwMode="auto">
          <a:xfrm>
            <a:off x="2176463" y="2081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79878" name="Picture 6" descr="LFPspringfield-news-full-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052512"/>
            <a:ext cx="4392613"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094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1475656" y="497486"/>
            <a:ext cx="65801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800" dirty="0">
                <a:solidFill>
                  <a:srgbClr val="FFFFFF"/>
                </a:solidFill>
                <a:latin typeface="Arial" pitchFamily="34" charset="0"/>
              </a:rPr>
              <a:t>In this image the image is given salience</a:t>
            </a:r>
            <a:endParaRPr lang="en-AU" sz="2800" dirty="0">
              <a:solidFill>
                <a:srgbClr val="FFFFFF"/>
              </a:solidFill>
              <a:latin typeface="Arial" pitchFamily="34" charset="0"/>
            </a:endParaRPr>
          </a:p>
        </p:txBody>
      </p:sp>
      <p:sp>
        <p:nvSpPr>
          <p:cNvPr id="81925" name="Text Box 5"/>
          <p:cNvSpPr txBox="1">
            <a:spLocks noChangeArrowheads="1"/>
          </p:cNvSpPr>
          <p:nvPr/>
        </p:nvSpPr>
        <p:spPr bwMode="auto">
          <a:xfrm>
            <a:off x="2247900" y="17922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81926" name="Picture 6" descr="splash_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96975"/>
            <a:ext cx="7993062" cy="5327650"/>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654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ctr"/>
            <a:r>
              <a:rPr lang="en-US" b="1" dirty="0"/>
              <a:t>OFFERS AND DEMANDS</a:t>
            </a:r>
            <a:endParaRPr lang="en-AU" b="1" dirty="0"/>
          </a:p>
        </p:txBody>
      </p:sp>
      <p:sp>
        <p:nvSpPr>
          <p:cNvPr id="86019" name="Rectangle 3"/>
          <p:cNvSpPr>
            <a:spLocks noGrp="1" noChangeArrowheads="1"/>
          </p:cNvSpPr>
          <p:nvPr>
            <p:ph type="body" idx="1"/>
          </p:nvPr>
        </p:nvSpPr>
        <p:spPr/>
        <p:txBody>
          <a:bodyPr/>
          <a:lstStyle/>
          <a:p>
            <a:r>
              <a:rPr lang="en-US" dirty="0"/>
              <a:t>Some objects in a picture demand that you look at them, whilst others are only offered, you do not have to look at them and you often miss them. There are many ways of creating a demand. Eye contact is one of the best. </a:t>
            </a:r>
          </a:p>
          <a:p>
            <a:endParaRPr lang="en-US" dirty="0"/>
          </a:p>
          <a:p>
            <a:r>
              <a:rPr lang="en-US" dirty="0">
                <a:solidFill>
                  <a:srgbClr val="00B0F0"/>
                </a:solidFill>
              </a:rPr>
              <a:t>The following painting, </a:t>
            </a:r>
            <a:r>
              <a:rPr lang="en-US" u="sng" dirty="0">
                <a:solidFill>
                  <a:srgbClr val="00B0F0"/>
                </a:solidFill>
              </a:rPr>
              <a:t>Pieta,</a:t>
            </a:r>
            <a:r>
              <a:rPr lang="en-US" dirty="0">
                <a:solidFill>
                  <a:srgbClr val="00B0F0"/>
                </a:solidFill>
              </a:rPr>
              <a:t> by </a:t>
            </a:r>
            <a:r>
              <a:rPr lang="en-US" dirty="0" err="1">
                <a:solidFill>
                  <a:srgbClr val="00B0F0"/>
                </a:solidFill>
              </a:rPr>
              <a:t>Pietro</a:t>
            </a:r>
            <a:r>
              <a:rPr lang="en-US" dirty="0">
                <a:solidFill>
                  <a:srgbClr val="00B0F0"/>
                </a:solidFill>
              </a:rPr>
              <a:t> Perugino, is an example of offer and demand.</a:t>
            </a:r>
            <a:endParaRPr lang="en-AU" dirty="0">
              <a:solidFill>
                <a:srgbClr val="00B0F0"/>
              </a:solidFill>
            </a:endParaRPr>
          </a:p>
        </p:txBody>
      </p:sp>
    </p:spTree>
    <p:extLst>
      <p:ext uri="{BB962C8B-B14F-4D97-AF65-F5344CB8AC3E}">
        <p14:creationId xmlns:p14="http://schemas.microsoft.com/office/powerpoint/2010/main" val="982923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1239838" y="3524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87045" name="Picture 5" descr="013_Perugino_Pietro_Pieta_1494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569325" cy="6408737"/>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548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 Box 5"/>
          <p:cNvSpPr txBox="1">
            <a:spLocks noChangeArrowheads="1"/>
          </p:cNvSpPr>
          <p:nvPr/>
        </p:nvSpPr>
        <p:spPr bwMode="auto">
          <a:xfrm>
            <a:off x="323850" y="620713"/>
            <a:ext cx="860425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Arial" pitchFamily="34" charset="0"/>
              <a:buChar char="•"/>
            </a:pPr>
            <a:r>
              <a:rPr lang="en-US" sz="2800" dirty="0"/>
              <a:t>The painting, painted in 1494-95, is a picture of Jesus after his death and his friends around his body mourning him. There are several demands in this painting, such as the body of Christ and the Virgin Mary holding him. </a:t>
            </a:r>
            <a:endParaRPr lang="en-US" sz="2800" dirty="0" smtClean="0"/>
          </a:p>
          <a:p>
            <a:pPr marL="457200" indent="-457200">
              <a:buFont typeface="Arial" pitchFamily="34" charset="0"/>
              <a:buChar char="•"/>
            </a:pPr>
            <a:r>
              <a:rPr lang="en-US" sz="2800" dirty="0" smtClean="0"/>
              <a:t>However</a:t>
            </a:r>
            <a:r>
              <a:rPr lang="en-US" sz="2800" dirty="0"/>
              <a:t>, it is not these </a:t>
            </a:r>
            <a:r>
              <a:rPr lang="en-US" sz="2800" dirty="0" smtClean="0"/>
              <a:t>very </a:t>
            </a:r>
            <a:r>
              <a:rPr lang="en-US" sz="2800" dirty="0" smtClean="0">
                <a:solidFill>
                  <a:srgbClr val="00B0F0"/>
                </a:solidFill>
              </a:rPr>
              <a:t>important </a:t>
            </a:r>
            <a:r>
              <a:rPr lang="en-US" sz="2800" dirty="0">
                <a:solidFill>
                  <a:srgbClr val="00B0F0"/>
                </a:solidFill>
              </a:rPr>
              <a:t>figures that demand our attention, but the figure in the middle at the left. Not only does he hold the head of Christ but he looks directly out of the frame and into our eyes.</a:t>
            </a:r>
            <a:endParaRPr lang="en-AU" sz="2800" dirty="0">
              <a:solidFill>
                <a:srgbClr val="00B0F0"/>
              </a:solidFill>
            </a:endParaRPr>
          </a:p>
        </p:txBody>
      </p:sp>
    </p:spTree>
    <p:extLst>
      <p:ext uri="{BB962C8B-B14F-4D97-AF65-F5344CB8AC3E}">
        <p14:creationId xmlns:p14="http://schemas.microsoft.com/office/powerpoint/2010/main" val="15481910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a:r>
              <a:rPr lang="en-US" dirty="0">
                <a:solidFill>
                  <a:srgbClr val="00B0F0"/>
                </a:solidFill>
              </a:rPr>
              <a:t>MODALITY</a:t>
            </a:r>
            <a:endParaRPr lang="en-AU" dirty="0">
              <a:solidFill>
                <a:srgbClr val="00B0F0"/>
              </a:solidFill>
            </a:endParaRPr>
          </a:p>
        </p:txBody>
      </p:sp>
      <p:sp>
        <p:nvSpPr>
          <p:cNvPr id="90115" name="Rectangle 3"/>
          <p:cNvSpPr>
            <a:spLocks noGrp="1" noChangeArrowheads="1"/>
          </p:cNvSpPr>
          <p:nvPr>
            <p:ph type="body" idx="1"/>
          </p:nvPr>
        </p:nvSpPr>
        <p:spPr/>
        <p:txBody>
          <a:bodyPr/>
          <a:lstStyle/>
          <a:p>
            <a:r>
              <a:rPr lang="en-US" dirty="0"/>
              <a:t>Modality refers to how realistic a picture is. If it is totally realistic it has high modality. If it contains some realism it has moderate modality. </a:t>
            </a:r>
            <a:r>
              <a:rPr lang="en-US" dirty="0">
                <a:solidFill>
                  <a:srgbClr val="00B0F0"/>
                </a:solidFill>
              </a:rPr>
              <a:t>If it is non-realistic it has low modality.</a:t>
            </a:r>
            <a:endParaRPr lang="en-AU" dirty="0">
              <a:solidFill>
                <a:srgbClr val="00B0F0"/>
              </a:solidFill>
            </a:endParaRPr>
          </a:p>
        </p:txBody>
      </p:sp>
    </p:spTree>
    <p:extLst>
      <p:ext uri="{BB962C8B-B14F-4D97-AF65-F5344CB8AC3E}">
        <p14:creationId xmlns:p14="http://schemas.microsoft.com/office/powerpoint/2010/main" val="34437368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ChangeArrowheads="1"/>
          </p:cNvSpPr>
          <p:nvPr/>
        </p:nvSpPr>
        <p:spPr bwMode="auto">
          <a:xfrm>
            <a:off x="1763713" y="2636838"/>
            <a:ext cx="55943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5400" dirty="0">
                <a:solidFill>
                  <a:srgbClr val="00B0F0"/>
                </a:solidFill>
              </a:rPr>
              <a:t>HIGH MODALITY</a:t>
            </a:r>
            <a:endParaRPr lang="en-AU" sz="5400" dirty="0">
              <a:solidFill>
                <a:srgbClr val="00B0F0"/>
              </a:solidFill>
            </a:endParaRPr>
          </a:p>
        </p:txBody>
      </p:sp>
    </p:spTree>
    <p:extLst>
      <p:ext uri="{BB962C8B-B14F-4D97-AF65-F5344CB8AC3E}">
        <p14:creationId xmlns:p14="http://schemas.microsoft.com/office/powerpoint/2010/main" val="9013927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ext Box 4"/>
          <p:cNvSpPr txBox="1">
            <a:spLocks noChangeArrowheads="1"/>
          </p:cNvSpPr>
          <p:nvPr/>
        </p:nvSpPr>
        <p:spPr bwMode="auto">
          <a:xfrm>
            <a:off x="879475" y="4238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endParaRPr>
          </a:p>
        </p:txBody>
      </p:sp>
      <p:pic>
        <p:nvPicPr>
          <p:cNvPr id="94213" name="Picture 5" descr="small_dog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8135938" cy="561657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2736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1258888" y="2565400"/>
            <a:ext cx="6661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5400" dirty="0">
                <a:solidFill>
                  <a:srgbClr val="00B0F0"/>
                </a:solidFill>
              </a:rPr>
              <a:t>MEDIUM MODALITY</a:t>
            </a:r>
            <a:endParaRPr lang="en-AU" sz="5400" dirty="0">
              <a:solidFill>
                <a:srgbClr val="00B0F0"/>
              </a:solidFill>
            </a:endParaRPr>
          </a:p>
        </p:txBody>
      </p:sp>
    </p:spTree>
    <p:extLst>
      <p:ext uri="{BB962C8B-B14F-4D97-AF65-F5344CB8AC3E}">
        <p14:creationId xmlns:p14="http://schemas.microsoft.com/office/powerpoint/2010/main" val="42210218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HOW DO WE COMMUNICATE?</a:t>
            </a:r>
            <a:endParaRPr lang="en-AU" dirty="0"/>
          </a:p>
        </p:txBody>
      </p:sp>
      <p:sp>
        <p:nvSpPr>
          <p:cNvPr id="8195" name="Rectangle 3"/>
          <p:cNvSpPr>
            <a:spLocks noGrp="1" noChangeArrowheads="1"/>
          </p:cNvSpPr>
          <p:nvPr>
            <p:ph idx="1"/>
          </p:nvPr>
        </p:nvSpPr>
        <p:spPr/>
        <p:txBody>
          <a:bodyPr/>
          <a:lstStyle/>
          <a:p>
            <a:r>
              <a:rPr lang="en-US" dirty="0"/>
              <a:t>Communication is what happens when two people interact. Communication is a two-way street. We might say something to another person, but they respond to and interpret what has been said. We can communicate in many different forms. We speak, we write, we draw, we photograph, etc. What is the meaning of the following object in Western culture?</a:t>
            </a:r>
            <a:endParaRPr lang="en-AU" dirty="0"/>
          </a:p>
        </p:txBody>
      </p:sp>
    </p:spTree>
    <p:extLst>
      <p:ext uri="{BB962C8B-B14F-4D97-AF65-F5344CB8AC3E}">
        <p14:creationId xmlns:p14="http://schemas.microsoft.com/office/powerpoint/2010/main" val="20837960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ext Box 4"/>
          <p:cNvSpPr txBox="1">
            <a:spLocks noChangeArrowheads="1"/>
          </p:cNvSpPr>
          <p:nvPr/>
        </p:nvSpPr>
        <p:spPr bwMode="auto">
          <a:xfrm>
            <a:off x="1671638" y="10001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endParaRPr>
          </a:p>
        </p:txBody>
      </p:sp>
      <p:pic>
        <p:nvPicPr>
          <p:cNvPr id="96261" name="Picture 5" descr="painting_32_dog_sun_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280400" cy="5473700"/>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571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2051050" y="2852738"/>
            <a:ext cx="5441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5400" dirty="0">
                <a:solidFill>
                  <a:srgbClr val="00B0F0"/>
                </a:solidFill>
              </a:rPr>
              <a:t>LOW MODALITY</a:t>
            </a:r>
            <a:endParaRPr lang="en-AU" sz="5400" dirty="0">
              <a:solidFill>
                <a:srgbClr val="00B0F0"/>
              </a:solidFill>
            </a:endParaRPr>
          </a:p>
        </p:txBody>
      </p:sp>
    </p:spTree>
    <p:extLst>
      <p:ext uri="{BB962C8B-B14F-4D97-AF65-F5344CB8AC3E}">
        <p14:creationId xmlns:p14="http://schemas.microsoft.com/office/powerpoint/2010/main" val="1680671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1958975" y="1360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3" y="1965981"/>
            <a:ext cx="2739904" cy="3479243"/>
          </a:xfrm>
          <a:prstGeom prst="rect">
            <a:avLst/>
          </a:prstGeom>
          <a:effectLst>
            <a:softEdge rad="127000"/>
          </a:effectLst>
        </p:spPr>
      </p:pic>
    </p:spTree>
    <p:extLst>
      <p:ext uri="{BB962C8B-B14F-4D97-AF65-F5344CB8AC3E}">
        <p14:creationId xmlns:p14="http://schemas.microsoft.com/office/powerpoint/2010/main" val="24172433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FRAME</a:t>
            </a:r>
            <a:endParaRPr lang="en-AU"/>
          </a:p>
        </p:txBody>
      </p:sp>
      <p:sp>
        <p:nvSpPr>
          <p:cNvPr id="100355" name="Rectangle 3"/>
          <p:cNvSpPr>
            <a:spLocks noGrp="1" noChangeArrowheads="1"/>
          </p:cNvSpPr>
          <p:nvPr>
            <p:ph type="body" sz="half" idx="1"/>
          </p:nvPr>
        </p:nvSpPr>
        <p:spPr/>
        <p:txBody>
          <a:bodyPr/>
          <a:lstStyle/>
          <a:p>
            <a:r>
              <a:rPr lang="en-US" sz="2000" dirty="0"/>
              <a:t>Frame refers to what has been placed in the picture and where. In the painting </a:t>
            </a:r>
            <a:r>
              <a:rPr lang="en-US" sz="2000" u="sng" dirty="0"/>
              <a:t>Pieta</a:t>
            </a:r>
            <a:r>
              <a:rPr lang="en-US" sz="2000" dirty="0"/>
              <a:t> </a:t>
            </a:r>
            <a:r>
              <a:rPr lang="en-US" sz="2000" dirty="0">
                <a:solidFill>
                  <a:srgbClr val="00B0F0"/>
                </a:solidFill>
              </a:rPr>
              <a:t>there are six figures that are very evenly balanced</a:t>
            </a:r>
            <a:r>
              <a:rPr lang="en-US" sz="2000" dirty="0"/>
              <a:t>; two kneeling on either side, one sitting in the </a:t>
            </a:r>
            <a:r>
              <a:rPr lang="en-US" sz="2000" dirty="0" err="1"/>
              <a:t>centre</a:t>
            </a:r>
            <a:r>
              <a:rPr lang="en-US" sz="2000" dirty="0"/>
              <a:t> and one laying across the central figure’s lap. </a:t>
            </a:r>
            <a:r>
              <a:rPr lang="en-US" sz="2000" dirty="0">
                <a:solidFill>
                  <a:srgbClr val="00B0F0"/>
                </a:solidFill>
              </a:rPr>
              <a:t>The background is also very evenly framed</a:t>
            </a:r>
            <a:r>
              <a:rPr lang="en-US" sz="2000" dirty="0"/>
              <a:t>, with the archways placed across the </a:t>
            </a:r>
            <a:r>
              <a:rPr lang="en-US" sz="2000" dirty="0" err="1"/>
              <a:t>centre</a:t>
            </a:r>
            <a:r>
              <a:rPr lang="en-US" sz="2000" dirty="0"/>
              <a:t>. </a:t>
            </a:r>
            <a:endParaRPr lang="en-AU" sz="2000" dirty="0"/>
          </a:p>
        </p:txBody>
      </p:sp>
      <p:pic>
        <p:nvPicPr>
          <p:cNvPr id="100358" name="Picture 6" descr="013_Perugino_Pietro_Pieta_1494_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92613" y="1484313"/>
            <a:ext cx="4506912"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3" name="Straight Arrow Connector 2"/>
          <p:cNvCxnSpPr>
            <a:stCxn id="100358" idx="0"/>
            <a:endCxn id="100358" idx="2"/>
          </p:cNvCxnSpPr>
          <p:nvPr/>
        </p:nvCxnSpPr>
        <p:spPr>
          <a:xfrm>
            <a:off x="6646069" y="1484313"/>
            <a:ext cx="0" cy="4537075"/>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00358" idx="1"/>
            <a:endCxn id="100358" idx="3"/>
          </p:cNvCxnSpPr>
          <p:nvPr/>
        </p:nvCxnSpPr>
        <p:spPr>
          <a:xfrm>
            <a:off x="4392613" y="3752851"/>
            <a:ext cx="4506912"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8133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124744"/>
            <a:ext cx="4752528" cy="1477328"/>
          </a:xfrm>
          <a:prstGeom prst="rect">
            <a:avLst/>
          </a:prstGeom>
          <a:noFill/>
        </p:spPr>
        <p:txBody>
          <a:bodyPr wrap="square" rtlCol="0">
            <a:spAutoFit/>
          </a:bodyPr>
          <a:lstStyle/>
          <a:p>
            <a:pPr algn="ctr"/>
            <a:r>
              <a:rPr lang="en-AU" dirty="0" smtClean="0"/>
              <a:t>The following four slides will give you an enhanced sense of what is meant by the terms and definitions </a:t>
            </a:r>
            <a:r>
              <a:rPr lang="en-AU" dirty="0" smtClean="0"/>
              <a:t>preceding </a:t>
            </a:r>
            <a:r>
              <a:rPr lang="en-AU" dirty="0" smtClean="0"/>
              <a:t>this slide. They do not deal with </a:t>
            </a:r>
            <a:r>
              <a:rPr lang="en-AU" u="sng" dirty="0" smtClean="0"/>
              <a:t>Romeo and Juliet</a:t>
            </a:r>
            <a:r>
              <a:rPr lang="en-AU" dirty="0" smtClean="0"/>
              <a:t>.</a:t>
            </a:r>
            <a:endParaRPr lang="en-AU" dirty="0"/>
          </a:p>
        </p:txBody>
      </p:sp>
    </p:spTree>
    <p:extLst>
      <p:ext uri="{BB962C8B-B14F-4D97-AF65-F5344CB8AC3E}">
        <p14:creationId xmlns:p14="http://schemas.microsoft.com/office/powerpoint/2010/main" val="29902448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_amYZz9rKFms/TOSD3d6kMLI/AAAAAAAAAD8/_CRHiELG5aU/s1600/Red%2BRiding%2BHood%2B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8476"/>
            <a:ext cx="4619905" cy="683952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641423" y="2996952"/>
            <a:ext cx="2016224" cy="2232248"/>
          </a:xfrm>
          <a:prstGeom prst="ellipse">
            <a:avLst/>
          </a:prstGeom>
          <a:no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cxnSp>
        <p:nvCxnSpPr>
          <p:cNvPr id="4" name="Straight Arrow Connector 3"/>
          <p:cNvCxnSpPr/>
          <p:nvPr/>
        </p:nvCxnSpPr>
        <p:spPr>
          <a:xfrm flipV="1">
            <a:off x="5757499" y="692696"/>
            <a:ext cx="902733" cy="3168352"/>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44879" y="1015568"/>
            <a:ext cx="2376264" cy="2585323"/>
          </a:xfrm>
          <a:prstGeom prst="rect">
            <a:avLst/>
          </a:prstGeom>
          <a:noFill/>
        </p:spPr>
        <p:txBody>
          <a:bodyPr wrap="square" rtlCol="0">
            <a:spAutoFit/>
          </a:bodyPr>
          <a:lstStyle/>
          <a:p>
            <a:pPr algn="ctr"/>
            <a:r>
              <a:rPr lang="en-AU" b="1" dirty="0">
                <a:solidFill>
                  <a:srgbClr val="FFC000"/>
                </a:solidFill>
              </a:rPr>
              <a:t>The saturation of black predominates the image. Consequently, the central positioning and the use of a vibrant red, draws the audience ‘s focus  directly to Red Riding Hood.</a:t>
            </a:r>
          </a:p>
        </p:txBody>
      </p:sp>
      <p:cxnSp>
        <p:nvCxnSpPr>
          <p:cNvPr id="8" name="Straight Connector 7"/>
          <p:cNvCxnSpPr/>
          <p:nvPr/>
        </p:nvCxnSpPr>
        <p:spPr>
          <a:xfrm flipH="1">
            <a:off x="3491880" y="3438238"/>
            <a:ext cx="1008112" cy="222301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52392" y="3590638"/>
            <a:ext cx="0" cy="149454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41299" y="3451953"/>
            <a:ext cx="1016200" cy="220929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5536" y="4113076"/>
            <a:ext cx="2808312" cy="2031325"/>
          </a:xfrm>
          <a:prstGeom prst="rect">
            <a:avLst/>
          </a:prstGeom>
          <a:noFill/>
        </p:spPr>
        <p:txBody>
          <a:bodyPr wrap="square" rtlCol="0">
            <a:spAutoFit/>
          </a:bodyPr>
          <a:lstStyle/>
          <a:p>
            <a:pPr algn="ctr"/>
            <a:r>
              <a:rPr lang="en-AU" b="1" dirty="0">
                <a:solidFill>
                  <a:srgbClr val="00B0F0"/>
                </a:solidFill>
              </a:rPr>
              <a:t>Red Riding Hood’s gaze; her  appearance of stepping forward connects  with the audience. The fact that she is ‘moving’ forward from light into darkness creates a mood of apprehension.</a:t>
            </a:r>
            <a:endParaRPr lang="en-AU" b="1" u="sng" dirty="0">
              <a:solidFill>
                <a:srgbClr val="00B0F0"/>
              </a:solidFill>
            </a:endParaRPr>
          </a:p>
        </p:txBody>
      </p:sp>
      <p:sp>
        <p:nvSpPr>
          <p:cNvPr id="5" name="TextBox 4"/>
          <p:cNvSpPr txBox="1"/>
          <p:nvPr/>
        </p:nvSpPr>
        <p:spPr>
          <a:xfrm>
            <a:off x="6660232" y="260648"/>
            <a:ext cx="1872208" cy="369332"/>
          </a:xfrm>
          <a:prstGeom prst="rect">
            <a:avLst/>
          </a:prstGeom>
          <a:noFill/>
        </p:spPr>
        <p:txBody>
          <a:bodyPr wrap="square" rtlCol="0">
            <a:spAutoFit/>
          </a:bodyPr>
          <a:lstStyle/>
          <a:p>
            <a:r>
              <a:rPr lang="en-AU" b="1" u="sng" dirty="0">
                <a:solidFill>
                  <a:srgbClr val="FFC000"/>
                </a:solidFill>
              </a:rPr>
              <a:t>Salient image</a:t>
            </a:r>
            <a:r>
              <a:rPr lang="en-AU" b="1" dirty="0">
                <a:solidFill>
                  <a:srgbClr val="FFC000"/>
                </a:solidFill>
              </a:rPr>
              <a:t>: </a:t>
            </a:r>
            <a:endParaRPr lang="en-AU" dirty="0">
              <a:solidFill>
                <a:prstClr val="black"/>
              </a:solidFill>
            </a:endParaRPr>
          </a:p>
        </p:txBody>
      </p:sp>
      <p:sp>
        <p:nvSpPr>
          <p:cNvPr id="10" name="TextBox 9"/>
          <p:cNvSpPr txBox="1"/>
          <p:nvPr/>
        </p:nvSpPr>
        <p:spPr>
          <a:xfrm>
            <a:off x="451937" y="3590638"/>
            <a:ext cx="1368152" cy="369332"/>
          </a:xfrm>
          <a:prstGeom prst="rect">
            <a:avLst/>
          </a:prstGeom>
          <a:noFill/>
        </p:spPr>
        <p:txBody>
          <a:bodyPr wrap="square" rtlCol="0">
            <a:spAutoFit/>
          </a:bodyPr>
          <a:lstStyle/>
          <a:p>
            <a:r>
              <a:rPr lang="en-AU" b="1" u="sng" dirty="0">
                <a:solidFill>
                  <a:srgbClr val="00B0F0"/>
                </a:solidFill>
              </a:rPr>
              <a:t>Vectors: </a:t>
            </a:r>
            <a:endParaRPr lang="en-AU" dirty="0">
              <a:solidFill>
                <a:srgbClr val="00B0F0"/>
              </a:solidFill>
            </a:endParaRPr>
          </a:p>
        </p:txBody>
      </p:sp>
    </p:spTree>
    <p:extLst>
      <p:ext uri="{BB962C8B-B14F-4D97-AF65-F5344CB8AC3E}">
        <p14:creationId xmlns:p14="http://schemas.microsoft.com/office/powerpoint/2010/main" val="24447909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45" presetClass="entr" presetSubtype="0" fill="hold" grpId="0" nodeType="afterEffect">
                                  <p:stCondLst>
                                    <p:cond delay="3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250"/>
                                        <p:tgtEl>
                                          <p:spTgt spid="2"/>
                                        </p:tgtEl>
                                      </p:cBhvr>
                                    </p:animEffect>
                                    <p:anim calcmode="lin" valueType="num">
                                      <p:cBhvr>
                                        <p:cTn id="12" dur="3250" fill="hold"/>
                                        <p:tgtEl>
                                          <p:spTgt spid="2"/>
                                        </p:tgtEl>
                                        <p:attrNameLst>
                                          <p:attrName>ppt_w</p:attrName>
                                        </p:attrNameLst>
                                      </p:cBhvr>
                                      <p:tavLst>
                                        <p:tav tm="0" fmla="#ppt_w*sin(2.5*pi*$)">
                                          <p:val>
                                            <p:fltVal val="0"/>
                                          </p:val>
                                        </p:tav>
                                        <p:tav tm="100000">
                                          <p:val>
                                            <p:fltVal val="1"/>
                                          </p:val>
                                        </p:tav>
                                      </p:tavLst>
                                    </p:anim>
                                    <p:anim calcmode="lin" valueType="num">
                                      <p:cBhvr>
                                        <p:cTn id="13" dur="325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8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2250"/>
                                        <p:tgtEl>
                                          <p:spTgt spid="4"/>
                                        </p:tgtEl>
                                      </p:cBhvr>
                                    </p:animEffect>
                                  </p:childTnLst>
                                </p:cTn>
                              </p:par>
                            </p:childTnLst>
                          </p:cTn>
                        </p:par>
                        <p:par>
                          <p:cTn id="18" fill="hold">
                            <p:stCondLst>
                              <p:cond delay="10750"/>
                            </p:stCondLst>
                            <p:childTnLst>
                              <p:par>
                                <p:cTn id="19" presetID="16" presetClass="entr" presetSubtype="37" fill="hold" grpId="0" nodeType="afterEffect">
                                  <p:stCondLst>
                                    <p:cond delay="100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2000"/>
                                        <p:tgtEl>
                                          <p:spTgt spid="5"/>
                                        </p:tgtEl>
                                      </p:cBhvr>
                                    </p:animEffect>
                                  </p:childTnLst>
                                </p:cTn>
                              </p:par>
                            </p:childTnLst>
                          </p:cTn>
                        </p:par>
                        <p:par>
                          <p:cTn id="22" fill="hold">
                            <p:stCondLst>
                              <p:cond delay="13750"/>
                            </p:stCondLst>
                            <p:childTnLst>
                              <p:par>
                                <p:cTn id="23" presetID="42" presetClass="entr" presetSubtype="0" fill="hold" grpId="0" nodeType="after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strVal val="#ppt_x"/>
                                          </p:val>
                                        </p:tav>
                                        <p:tav tm="100000">
                                          <p:val>
                                            <p:strVal val="#ppt_x"/>
                                          </p:val>
                                        </p:tav>
                                      </p:tavLst>
                                    </p:anim>
                                    <p:anim calcmode="lin" valueType="num">
                                      <p:cBhvr>
                                        <p:cTn id="27" dur="2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7750"/>
                            </p:stCondLst>
                            <p:childTnLst>
                              <p:par>
                                <p:cTn id="29" presetID="6" presetClass="entr" presetSubtype="16" fill="hold" nodeType="afterEffect">
                                  <p:stCondLst>
                                    <p:cond delay="200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childTnLst>
                          </p:cTn>
                        </p:par>
                        <p:par>
                          <p:cTn id="38" fill="hold">
                            <p:stCondLst>
                              <p:cond delay="21750"/>
                            </p:stCondLst>
                            <p:childTnLst>
                              <p:par>
                                <p:cTn id="39" presetID="14" presetClass="entr" presetSubtype="5"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vertical)">
                                      <p:cBhvr>
                                        <p:cTn id="41" dur="2250"/>
                                        <p:tgtEl>
                                          <p:spTgt spid="10"/>
                                        </p:tgtEl>
                                      </p:cBhvr>
                                    </p:animEffect>
                                  </p:childTnLst>
                                </p:cTn>
                              </p:par>
                            </p:childTnLst>
                          </p:cTn>
                        </p:par>
                        <p:par>
                          <p:cTn id="42" fill="hold">
                            <p:stCondLst>
                              <p:cond delay="24000"/>
                            </p:stCondLst>
                            <p:childTnLst>
                              <p:par>
                                <p:cTn id="43" presetID="31" presetClass="entr" presetSubtype="0" fill="hold" grpId="0" nodeType="afterEffect">
                                  <p:stCondLst>
                                    <p:cond delay="2000"/>
                                  </p:stCondLst>
                                  <p:childTnLst>
                                    <p:set>
                                      <p:cBhvr>
                                        <p:cTn id="44" dur="1" fill="hold">
                                          <p:stCondLst>
                                            <p:cond delay="0"/>
                                          </p:stCondLst>
                                        </p:cTn>
                                        <p:tgtEl>
                                          <p:spTgt spid="3"/>
                                        </p:tgtEl>
                                        <p:attrNameLst>
                                          <p:attrName>style.visibility</p:attrName>
                                        </p:attrNameLst>
                                      </p:cBhvr>
                                      <p:to>
                                        <p:strVal val="visible"/>
                                      </p:to>
                                    </p:set>
                                    <p:anim calcmode="lin" valueType="num">
                                      <p:cBhvr>
                                        <p:cTn id="45" dur="2000" fill="hold"/>
                                        <p:tgtEl>
                                          <p:spTgt spid="3"/>
                                        </p:tgtEl>
                                        <p:attrNameLst>
                                          <p:attrName>ppt_w</p:attrName>
                                        </p:attrNameLst>
                                      </p:cBhvr>
                                      <p:tavLst>
                                        <p:tav tm="0">
                                          <p:val>
                                            <p:fltVal val="0"/>
                                          </p:val>
                                        </p:tav>
                                        <p:tav tm="100000">
                                          <p:val>
                                            <p:strVal val="#ppt_w"/>
                                          </p:val>
                                        </p:tav>
                                      </p:tavLst>
                                    </p:anim>
                                    <p:anim calcmode="lin" valueType="num">
                                      <p:cBhvr>
                                        <p:cTn id="46" dur="2000" fill="hold"/>
                                        <p:tgtEl>
                                          <p:spTgt spid="3"/>
                                        </p:tgtEl>
                                        <p:attrNameLst>
                                          <p:attrName>ppt_h</p:attrName>
                                        </p:attrNameLst>
                                      </p:cBhvr>
                                      <p:tavLst>
                                        <p:tav tm="0">
                                          <p:val>
                                            <p:fltVal val="0"/>
                                          </p:val>
                                        </p:tav>
                                        <p:tav tm="100000">
                                          <p:val>
                                            <p:strVal val="#ppt_h"/>
                                          </p:val>
                                        </p:tav>
                                      </p:tavLst>
                                    </p:anim>
                                    <p:anim calcmode="lin" valueType="num">
                                      <p:cBhvr>
                                        <p:cTn id="47" dur="2000" fill="hold"/>
                                        <p:tgtEl>
                                          <p:spTgt spid="3"/>
                                        </p:tgtEl>
                                        <p:attrNameLst>
                                          <p:attrName>style.rotation</p:attrName>
                                        </p:attrNameLst>
                                      </p:cBhvr>
                                      <p:tavLst>
                                        <p:tav tm="0">
                                          <p:val>
                                            <p:fltVal val="90"/>
                                          </p:val>
                                        </p:tav>
                                        <p:tav tm="100000">
                                          <p:val>
                                            <p:fltVal val="0"/>
                                          </p:val>
                                        </p:tav>
                                      </p:tavLst>
                                    </p:anim>
                                    <p:animEffect transition="in" filter="fade">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P spid="5"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_amYZz9rKFms/TOSD3d6kMLI/AAAAAAAAAD8/_CRHiELG5aU/s1600/Red%2BRiding%2BHood%2B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2" y="51640"/>
            <a:ext cx="4619905" cy="6839524"/>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2597474" y="2684140"/>
            <a:ext cx="2520280" cy="2520280"/>
          </a:xfrm>
          <a:prstGeom prst="triangle">
            <a:avLst>
              <a:gd name="adj" fmla="val 52834"/>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cxnSp>
        <p:nvCxnSpPr>
          <p:cNvPr id="7" name="Curved Connector 6"/>
          <p:cNvCxnSpPr/>
          <p:nvPr/>
        </p:nvCxnSpPr>
        <p:spPr>
          <a:xfrm rot="5400000" flipH="1" flipV="1">
            <a:off x="4103948" y="1232756"/>
            <a:ext cx="2952328" cy="2016224"/>
          </a:xfrm>
          <a:prstGeom prst="curvedConnector3">
            <a:avLst>
              <a:gd name="adj1" fmla="val 50000"/>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44208" y="1188523"/>
            <a:ext cx="2525974" cy="3416320"/>
          </a:xfrm>
          <a:prstGeom prst="rect">
            <a:avLst/>
          </a:prstGeom>
          <a:noFill/>
        </p:spPr>
        <p:txBody>
          <a:bodyPr wrap="square" rtlCol="0">
            <a:spAutoFit/>
          </a:bodyPr>
          <a:lstStyle/>
          <a:p>
            <a:pPr algn="ctr"/>
            <a:r>
              <a:rPr lang="en-AU" dirty="0">
                <a:solidFill>
                  <a:prstClr val="black"/>
                </a:solidFill>
              </a:rPr>
              <a:t>,</a:t>
            </a:r>
            <a:r>
              <a:rPr lang="en-AU" b="1" dirty="0">
                <a:solidFill>
                  <a:srgbClr val="F79646">
                    <a:lumMod val="75000"/>
                  </a:srgbClr>
                </a:solidFill>
              </a:rPr>
              <a:t>The image of Red Riding Hood is an example of high modality, as it represents a realistic, ‘life like’ depiction of her character. This enhances the sense of foreboding within an audience as she continues her journey into an obviously hostile environment. </a:t>
            </a:r>
            <a:endParaRPr lang="en-AU" u="sng" dirty="0">
              <a:solidFill>
                <a:prstClr val="black"/>
              </a:solidFill>
            </a:endParaRPr>
          </a:p>
        </p:txBody>
      </p:sp>
      <p:sp>
        <p:nvSpPr>
          <p:cNvPr id="2" name="TextBox 1"/>
          <p:cNvSpPr txBox="1"/>
          <p:nvPr/>
        </p:nvSpPr>
        <p:spPr>
          <a:xfrm>
            <a:off x="6660232" y="476672"/>
            <a:ext cx="1224136" cy="369332"/>
          </a:xfrm>
          <a:prstGeom prst="rect">
            <a:avLst/>
          </a:prstGeom>
          <a:noFill/>
        </p:spPr>
        <p:txBody>
          <a:bodyPr wrap="square" rtlCol="0">
            <a:spAutoFit/>
          </a:bodyPr>
          <a:lstStyle/>
          <a:p>
            <a:r>
              <a:rPr lang="en-AU" b="1" u="sng" dirty="0">
                <a:solidFill>
                  <a:srgbClr val="F79646">
                    <a:lumMod val="75000"/>
                  </a:srgbClr>
                </a:solidFill>
              </a:rPr>
              <a:t>Modality:</a:t>
            </a:r>
            <a:r>
              <a:rPr lang="en-AU" dirty="0">
                <a:solidFill>
                  <a:srgbClr val="F79646">
                    <a:lumMod val="75000"/>
                  </a:srgbClr>
                </a:solidFill>
              </a:rPr>
              <a:t> </a:t>
            </a:r>
            <a:endParaRPr lang="en-AU" dirty="0">
              <a:solidFill>
                <a:prstClr val="black"/>
              </a:solidFill>
            </a:endParaRPr>
          </a:p>
        </p:txBody>
      </p:sp>
    </p:spTree>
    <p:extLst>
      <p:ext uri="{BB962C8B-B14F-4D97-AF65-F5344CB8AC3E}">
        <p14:creationId xmlns:p14="http://schemas.microsoft.com/office/powerpoint/2010/main" val="1866761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par>
                          <p:cTn id="8" fill="hold">
                            <p:stCondLst>
                              <p:cond delay="3000"/>
                            </p:stCondLst>
                            <p:childTnLst>
                              <p:par>
                                <p:cTn id="9" presetID="21" presetClass="entr" presetSubtype="1"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3000"/>
                                        <p:tgtEl>
                                          <p:spTgt spid="5"/>
                                        </p:tgtEl>
                                      </p:cBhvr>
                                    </p:animEffect>
                                  </p:childTnLst>
                                </p:cTn>
                              </p:par>
                            </p:childTnLst>
                          </p:cTn>
                        </p:par>
                        <p:par>
                          <p:cTn id="12" fill="hold">
                            <p:stCondLst>
                              <p:cond delay="7000"/>
                            </p:stCondLst>
                            <p:childTnLst>
                              <p:par>
                                <p:cTn id="13" presetID="6" presetClass="entr" presetSubtype="16"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10000"/>
                            </p:stCondLst>
                            <p:childTnLst>
                              <p:par>
                                <p:cTn id="17" presetID="21" presetClass="entr" presetSubtype="1"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13000"/>
                            </p:stCondLst>
                            <p:childTnLst>
                              <p:par>
                                <p:cTn id="21" presetID="22" presetClass="entr" presetSubtype="8"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_amYZz9rKFms/TOSD3d6kMLI/AAAAAAAAAD8/_CRHiELG5aU/s1600/Red%2BRiding%2BHood%2B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18476"/>
            <a:ext cx="3600399" cy="5330199"/>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Left Arrow 4"/>
          <p:cNvSpPr/>
          <p:nvPr/>
        </p:nvSpPr>
        <p:spPr>
          <a:xfrm rot="19443909">
            <a:off x="6357131" y="943607"/>
            <a:ext cx="1152128" cy="1800200"/>
          </a:xfrm>
          <a:prstGeom prst="curved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endParaRPr>
          </a:p>
        </p:txBody>
      </p:sp>
      <p:sp>
        <p:nvSpPr>
          <p:cNvPr id="6" name="Curved Right Arrow 5"/>
          <p:cNvSpPr/>
          <p:nvPr/>
        </p:nvSpPr>
        <p:spPr>
          <a:xfrm rot="1929292">
            <a:off x="699555" y="850387"/>
            <a:ext cx="1227289" cy="1800200"/>
          </a:xfrm>
          <a:prstGeom prst="curved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endParaRPr>
          </a:p>
        </p:txBody>
      </p:sp>
      <p:sp>
        <p:nvSpPr>
          <p:cNvPr id="7" name="TextBox 6"/>
          <p:cNvSpPr txBox="1"/>
          <p:nvPr/>
        </p:nvSpPr>
        <p:spPr>
          <a:xfrm>
            <a:off x="899592" y="5589240"/>
            <a:ext cx="6264696" cy="1107996"/>
          </a:xfrm>
          <a:prstGeom prst="rect">
            <a:avLst/>
          </a:prstGeom>
          <a:noFill/>
        </p:spPr>
        <p:txBody>
          <a:bodyPr wrap="square" rtlCol="0">
            <a:spAutoFit/>
          </a:bodyPr>
          <a:lstStyle/>
          <a:p>
            <a:pPr algn="ctr"/>
            <a:r>
              <a:rPr lang="en-AU" b="1" dirty="0">
                <a:solidFill>
                  <a:srgbClr val="9BBB59">
                    <a:lumMod val="75000"/>
                  </a:srgbClr>
                </a:solidFill>
              </a:rPr>
              <a:t>The background is  </a:t>
            </a:r>
            <a:r>
              <a:rPr lang="en-AU" sz="2400" b="1" u="sng" dirty="0">
                <a:solidFill>
                  <a:srgbClr val="9BBB59">
                    <a:lumMod val="75000"/>
                  </a:srgbClr>
                </a:solidFill>
              </a:rPr>
              <a:t>contextualised </a:t>
            </a:r>
            <a:r>
              <a:rPr lang="en-AU" b="1" dirty="0">
                <a:solidFill>
                  <a:srgbClr val="9BBB59">
                    <a:lumMod val="75000"/>
                  </a:srgbClr>
                </a:solidFill>
              </a:rPr>
              <a:t>by the vicious  barbs jutting out from  the densely packed trees; metaphorically  representing the ravenous jaws of a wolf.</a:t>
            </a:r>
            <a:r>
              <a:rPr lang="en-AU" sz="2400" b="1" u="sng" dirty="0">
                <a:solidFill>
                  <a:srgbClr val="9BBB59">
                    <a:lumMod val="75000"/>
                  </a:srgbClr>
                </a:solidFill>
              </a:rPr>
              <a:t>  </a:t>
            </a:r>
            <a:endParaRPr lang="en-AU" b="1" u="sng" dirty="0">
              <a:solidFill>
                <a:srgbClr val="9BBB59">
                  <a:lumMod val="75000"/>
                </a:srgbClr>
              </a:solidFill>
            </a:endParaRPr>
          </a:p>
        </p:txBody>
      </p:sp>
      <p:sp>
        <p:nvSpPr>
          <p:cNvPr id="2" name="TextBox 1"/>
          <p:cNvSpPr txBox="1"/>
          <p:nvPr/>
        </p:nvSpPr>
        <p:spPr>
          <a:xfrm>
            <a:off x="314638" y="2910577"/>
            <a:ext cx="1593066" cy="369332"/>
          </a:xfrm>
          <a:prstGeom prst="rect">
            <a:avLst/>
          </a:prstGeom>
          <a:noFill/>
        </p:spPr>
        <p:txBody>
          <a:bodyPr wrap="square" rtlCol="0">
            <a:spAutoFit/>
          </a:bodyPr>
          <a:lstStyle/>
          <a:p>
            <a:r>
              <a:rPr lang="en-AU" b="1" u="sng" dirty="0">
                <a:solidFill>
                  <a:srgbClr val="9BBB59">
                    <a:lumMod val="75000"/>
                  </a:srgbClr>
                </a:solidFill>
              </a:rPr>
              <a:t>contextualised </a:t>
            </a:r>
            <a:endParaRPr lang="en-AU" dirty="0">
              <a:solidFill>
                <a:prstClr val="black"/>
              </a:solidFill>
            </a:endParaRPr>
          </a:p>
        </p:txBody>
      </p:sp>
      <p:sp>
        <p:nvSpPr>
          <p:cNvPr id="3" name="TextBox 2"/>
          <p:cNvSpPr txBox="1"/>
          <p:nvPr/>
        </p:nvSpPr>
        <p:spPr>
          <a:xfrm>
            <a:off x="6430029" y="2914347"/>
            <a:ext cx="1800200" cy="369332"/>
          </a:xfrm>
          <a:prstGeom prst="rect">
            <a:avLst/>
          </a:prstGeom>
          <a:noFill/>
        </p:spPr>
        <p:txBody>
          <a:bodyPr wrap="square" rtlCol="0">
            <a:spAutoFit/>
          </a:bodyPr>
          <a:lstStyle/>
          <a:p>
            <a:r>
              <a:rPr lang="en-AU" b="1" u="sng" dirty="0">
                <a:solidFill>
                  <a:srgbClr val="9BBB59">
                    <a:lumMod val="75000"/>
                  </a:srgbClr>
                </a:solidFill>
              </a:rPr>
              <a:t>contextualised </a:t>
            </a:r>
            <a:endParaRPr lang="en-AU" dirty="0">
              <a:solidFill>
                <a:prstClr val="black"/>
              </a:solidFill>
            </a:endParaRPr>
          </a:p>
        </p:txBody>
      </p:sp>
    </p:spTree>
    <p:extLst>
      <p:ext uri="{BB962C8B-B14F-4D97-AF65-F5344CB8AC3E}">
        <p14:creationId xmlns:p14="http://schemas.microsoft.com/office/powerpoint/2010/main" val="2749445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par>
                                <p:cTn id="12" presetID="21" presetClass="entr" presetSubtype="1" fill="hold" grpId="0" nodeType="withEffect">
                                  <p:stCondLst>
                                    <p:cond delay="100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par>
                          <p:cTn id="15" fill="hold">
                            <p:stCondLst>
                              <p:cond delay="5000"/>
                            </p:stCondLst>
                            <p:childTnLst>
                              <p:par>
                                <p:cTn id="16" presetID="42" presetClass="entr" presetSubtype="0" fill="hold" grpId="0" nodeType="afterEffect">
                                  <p:stCondLst>
                                    <p:cond delay="1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53" presetClass="entr" presetSubtype="16" fill="hold" grpId="0" nodeType="afterEffect">
                                  <p:stCondLst>
                                    <p:cond delay="2000"/>
                                  </p:stCondLst>
                                  <p:childTnLst>
                                    <p:set>
                                      <p:cBhvr>
                                        <p:cTn id="28" dur="1" fill="hold">
                                          <p:stCondLst>
                                            <p:cond delay="0"/>
                                          </p:stCondLst>
                                        </p:cTn>
                                        <p:tgtEl>
                                          <p:spTgt spid="7"/>
                                        </p:tgtEl>
                                        <p:attrNameLst>
                                          <p:attrName>style.visibility</p:attrName>
                                        </p:attrNameLst>
                                      </p:cBhvr>
                                      <p:to>
                                        <p:strVal val="visible"/>
                                      </p:to>
                                    </p:set>
                                    <p:anim calcmode="lin" valueType="num">
                                      <p:cBhvr>
                                        <p:cTn id="29" dur="2500" fill="hold"/>
                                        <p:tgtEl>
                                          <p:spTgt spid="7"/>
                                        </p:tgtEl>
                                        <p:attrNameLst>
                                          <p:attrName>ppt_w</p:attrName>
                                        </p:attrNameLst>
                                      </p:cBhvr>
                                      <p:tavLst>
                                        <p:tav tm="0">
                                          <p:val>
                                            <p:fltVal val="0"/>
                                          </p:val>
                                        </p:tav>
                                        <p:tav tm="100000">
                                          <p:val>
                                            <p:strVal val="#ppt_w"/>
                                          </p:val>
                                        </p:tav>
                                      </p:tavLst>
                                    </p:anim>
                                    <p:anim calcmode="lin" valueType="num">
                                      <p:cBhvr>
                                        <p:cTn id="30" dur="2500" fill="hold"/>
                                        <p:tgtEl>
                                          <p:spTgt spid="7"/>
                                        </p:tgtEl>
                                        <p:attrNameLst>
                                          <p:attrName>ppt_h</p:attrName>
                                        </p:attrNameLst>
                                      </p:cBhvr>
                                      <p:tavLst>
                                        <p:tav tm="0">
                                          <p:val>
                                            <p:fltVal val="0"/>
                                          </p:val>
                                        </p:tav>
                                        <p:tav tm="100000">
                                          <p:val>
                                            <p:strVal val="#ppt_h"/>
                                          </p:val>
                                        </p:tav>
                                      </p:tavLst>
                                    </p:anim>
                                    <p:animEffect transition="in" filter="fade">
                                      <p:cBhvr>
                                        <p:cTn id="31"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_amYZz9rKFms/TOSD3d6kMLI/AAAAAAAAAD8/_CRHiELG5aU/s1600/Red%2BRiding%2BHood%2B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476"/>
            <a:ext cx="4619905" cy="6839524"/>
          </a:xfrm>
          <a:prstGeom prst="rect">
            <a:avLst/>
          </a:prstGeom>
          <a:noFill/>
          <a:extLst>
            <a:ext uri="{909E8E84-426E-40DD-AFC4-6F175D3DCCD1}">
              <a14:hiddenFill xmlns:a14="http://schemas.microsoft.com/office/drawing/2010/main">
                <a:solidFill>
                  <a:srgbClr val="FFFFFF"/>
                </a:solidFill>
              </a14:hiddenFill>
            </a:ext>
          </a:extLst>
        </p:spPr>
      </p:pic>
      <p:sp>
        <p:nvSpPr>
          <p:cNvPr id="5" name="Trapezoid 4"/>
          <p:cNvSpPr/>
          <p:nvPr/>
        </p:nvSpPr>
        <p:spPr>
          <a:xfrm>
            <a:off x="2993520" y="2780928"/>
            <a:ext cx="2736304" cy="3888432"/>
          </a:xfrm>
          <a:prstGeom prst="trapezoid">
            <a:avLst/>
          </a:prstGeom>
          <a:noFill/>
          <a:ln w="50800">
            <a:solidFill>
              <a:srgbClr val="FE4C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6" name="TextBox 5"/>
          <p:cNvSpPr txBox="1"/>
          <p:nvPr/>
        </p:nvSpPr>
        <p:spPr>
          <a:xfrm>
            <a:off x="5399584" y="1124744"/>
            <a:ext cx="3744416" cy="2954655"/>
          </a:xfrm>
          <a:prstGeom prst="rect">
            <a:avLst/>
          </a:prstGeom>
          <a:noFill/>
        </p:spPr>
        <p:txBody>
          <a:bodyPr wrap="square" rtlCol="0">
            <a:spAutoFit/>
          </a:bodyPr>
          <a:lstStyle/>
          <a:p>
            <a:pPr algn="ctr"/>
            <a:r>
              <a:rPr lang="en-AU" b="1" dirty="0">
                <a:solidFill>
                  <a:srgbClr val="FE4CC3"/>
                </a:solidFill>
              </a:rPr>
              <a:t>is a vital element in this image. Red Riding Hood is enveloped by a blood red cape,  foreshadowing the violence that is to come. Her white dress symbolises her purity and innocence. The intense saturation  of black indicates the evil realm that she is walking into. It appears that she is  about to be consumed by the darkness.</a:t>
            </a:r>
            <a:endParaRPr lang="en-AU" sz="2400" b="1" u="sng" dirty="0">
              <a:solidFill>
                <a:srgbClr val="FE4CC3"/>
              </a:solidFill>
            </a:endParaRPr>
          </a:p>
        </p:txBody>
      </p:sp>
      <p:sp>
        <p:nvSpPr>
          <p:cNvPr id="8" name="Curved Up Arrow 7"/>
          <p:cNvSpPr/>
          <p:nvPr/>
        </p:nvSpPr>
        <p:spPr>
          <a:xfrm rot="19217868">
            <a:off x="6084168" y="4509120"/>
            <a:ext cx="1656184" cy="576064"/>
          </a:xfrm>
          <a:prstGeom prst="curvedUpArrow">
            <a:avLst/>
          </a:prstGeom>
          <a:solidFill>
            <a:srgbClr val="FE4C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black"/>
              </a:solidFill>
            </a:endParaRPr>
          </a:p>
        </p:txBody>
      </p:sp>
      <p:sp>
        <p:nvSpPr>
          <p:cNvPr id="2" name="TextBox 1"/>
          <p:cNvSpPr txBox="1"/>
          <p:nvPr/>
        </p:nvSpPr>
        <p:spPr>
          <a:xfrm>
            <a:off x="5580112" y="620688"/>
            <a:ext cx="1505184" cy="369332"/>
          </a:xfrm>
          <a:prstGeom prst="rect">
            <a:avLst/>
          </a:prstGeom>
          <a:noFill/>
        </p:spPr>
        <p:txBody>
          <a:bodyPr wrap="square" rtlCol="0">
            <a:spAutoFit/>
          </a:bodyPr>
          <a:lstStyle/>
          <a:p>
            <a:r>
              <a:rPr lang="en-AU" b="1" dirty="0">
                <a:solidFill>
                  <a:srgbClr val="FE4CC3"/>
                </a:solidFill>
              </a:rPr>
              <a:t>Colour: </a:t>
            </a:r>
            <a:endParaRPr lang="en-AU" dirty="0">
              <a:solidFill>
                <a:prstClr val="black"/>
              </a:solidFill>
            </a:endParaRPr>
          </a:p>
        </p:txBody>
      </p:sp>
    </p:spTree>
    <p:extLst>
      <p:ext uri="{BB962C8B-B14F-4D97-AF65-F5344CB8AC3E}">
        <p14:creationId xmlns:p14="http://schemas.microsoft.com/office/powerpoint/2010/main" val="18374696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2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5000"/>
                                        <p:tgtEl>
                                          <p:spTgt spid="5"/>
                                        </p:tgtEl>
                                      </p:cBhvr>
                                    </p:animEffect>
                                  </p:childTnLst>
                                </p:cTn>
                              </p:par>
                            </p:childTnLst>
                          </p:cTn>
                        </p:par>
                        <p:par>
                          <p:cTn id="12" fill="hold">
                            <p:stCondLst>
                              <p:cond delay="9000"/>
                            </p:stCondLst>
                            <p:childTnLst>
                              <p:par>
                                <p:cTn id="13" presetID="22" presetClass="entr" presetSubtype="4"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2000"/>
                                        <p:tgtEl>
                                          <p:spTgt spid="8"/>
                                        </p:tgtEl>
                                      </p:cBhvr>
                                    </p:animEffect>
                                  </p:childTnLst>
                                </p:cTn>
                              </p:par>
                            </p:childTnLst>
                          </p:cTn>
                        </p:par>
                        <p:par>
                          <p:cTn id="16" fill="hold">
                            <p:stCondLst>
                              <p:cond delay="12000"/>
                            </p:stCondLst>
                            <p:childTnLst>
                              <p:par>
                                <p:cTn id="17" presetID="42" presetClass="entr" presetSubtype="0"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anim calcmode="lin" valueType="num">
                                      <p:cBhvr>
                                        <p:cTn id="20" dur="750" fill="hold"/>
                                        <p:tgtEl>
                                          <p:spTgt spid="2"/>
                                        </p:tgtEl>
                                        <p:attrNameLst>
                                          <p:attrName>ppt_x</p:attrName>
                                        </p:attrNameLst>
                                      </p:cBhvr>
                                      <p:tavLst>
                                        <p:tav tm="0">
                                          <p:val>
                                            <p:strVal val="#ppt_x"/>
                                          </p:val>
                                        </p:tav>
                                        <p:tav tm="100000">
                                          <p:val>
                                            <p:strVal val="#ppt_x"/>
                                          </p:val>
                                        </p:tav>
                                      </p:tavLst>
                                    </p:anim>
                                    <p:anim calcmode="lin" valueType="num">
                                      <p:cBhvr>
                                        <p:cTn id="21" dur="75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3750"/>
                            </p:stCondLst>
                            <p:childTnLst>
                              <p:par>
                                <p:cTn id="23" presetID="45" presetClass="entr" presetSubtype="0" fill="hold" grpId="0" nodeType="after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8846"/>
            <a:ext cx="8136904" cy="1815882"/>
          </a:xfrm>
          <a:prstGeom prst="rect">
            <a:avLst/>
          </a:prstGeom>
        </p:spPr>
        <p:txBody>
          <a:bodyPr wrap="square">
            <a:spAutoFit/>
          </a:bodyPr>
          <a:lstStyle/>
          <a:p>
            <a:pPr lvl="0" algn="ctr" fontAlgn="base">
              <a:spcBef>
                <a:spcPct val="20000"/>
              </a:spcBef>
              <a:spcAft>
                <a:spcPct val="0"/>
              </a:spcAft>
              <a:buClr>
                <a:srgbClr val="C4C3AA"/>
              </a:buClr>
              <a:buSzPct val="60000"/>
              <a:defRPr/>
            </a:pPr>
            <a:r>
              <a:rPr lang="en-US" sz="2800" kern="0" dirty="0" smtClean="0">
                <a:solidFill>
                  <a:srgbClr val="00B0F0"/>
                </a:solidFill>
                <a:effectLst>
                  <a:outerShdw blurRad="38100" dist="38100" dir="2700000" algn="tl">
                    <a:srgbClr val="000000"/>
                  </a:outerShdw>
                </a:effectLst>
                <a:latin typeface="Verdana"/>
              </a:rPr>
              <a:t>To do: </a:t>
            </a:r>
            <a:r>
              <a:rPr lang="en-US" sz="2800" kern="0" dirty="0" smtClean="0">
                <a:solidFill>
                  <a:schemeClr val="bg1"/>
                </a:solidFill>
                <a:effectLst>
                  <a:outerShdw blurRad="38100" dist="38100" dir="2700000" algn="tl">
                    <a:srgbClr val="000000"/>
                  </a:outerShdw>
                </a:effectLst>
                <a:latin typeface="Verdana"/>
              </a:rPr>
              <a:t>Using the style of the previous four slides, choose one or more of the slides that follow</a:t>
            </a:r>
            <a:r>
              <a:rPr lang="en-US" sz="2800" kern="0" dirty="0">
                <a:solidFill>
                  <a:srgbClr val="FFFFFF"/>
                </a:solidFill>
                <a:effectLst>
                  <a:outerShdw blurRad="38100" dist="38100" dir="2700000" algn="tl">
                    <a:srgbClr val="000000"/>
                  </a:outerShdw>
                </a:effectLst>
                <a:latin typeface="Verdana"/>
              </a:rPr>
              <a:t> </a:t>
            </a:r>
            <a:r>
              <a:rPr lang="en-US" sz="2800" kern="0" dirty="0" smtClean="0">
                <a:solidFill>
                  <a:srgbClr val="FFFFFF"/>
                </a:solidFill>
                <a:effectLst>
                  <a:outerShdw blurRad="38100" dist="38100" dir="2700000" algn="tl">
                    <a:srgbClr val="000000"/>
                  </a:outerShdw>
                </a:effectLst>
                <a:latin typeface="Verdana"/>
              </a:rPr>
              <a:t>to indicate </a:t>
            </a:r>
            <a:r>
              <a:rPr lang="en-US" sz="2800" kern="0" dirty="0">
                <a:solidFill>
                  <a:srgbClr val="FFFFFF"/>
                </a:solidFill>
                <a:effectLst>
                  <a:outerShdw blurRad="38100" dist="38100" dir="2700000" algn="tl">
                    <a:srgbClr val="000000"/>
                  </a:outerShdw>
                </a:effectLst>
                <a:latin typeface="Verdana"/>
              </a:rPr>
              <a:t>how </a:t>
            </a:r>
            <a:r>
              <a:rPr lang="en-US" sz="2800" kern="0" dirty="0" smtClean="0">
                <a:solidFill>
                  <a:srgbClr val="FFFFFF"/>
                </a:solidFill>
                <a:effectLst>
                  <a:outerShdw blurRad="38100" dist="38100" dir="2700000" algn="tl">
                    <a:srgbClr val="000000"/>
                  </a:outerShdw>
                </a:effectLst>
                <a:latin typeface="Verdana"/>
              </a:rPr>
              <a:t>meaning is created via any of the six following visual elements.</a:t>
            </a:r>
            <a:endParaRPr lang="en-US" sz="2800" kern="0" dirty="0">
              <a:solidFill>
                <a:srgbClr val="FFFFFF"/>
              </a:solidFill>
              <a:effectLst>
                <a:outerShdw blurRad="38100" dist="38100" dir="2700000" algn="tl">
                  <a:srgbClr val="000000"/>
                </a:outerShdw>
              </a:effectLst>
              <a:latin typeface="Verdana"/>
            </a:endParaRPr>
          </a:p>
        </p:txBody>
      </p:sp>
      <p:sp>
        <p:nvSpPr>
          <p:cNvPr id="3" name="TextBox 2"/>
          <p:cNvSpPr txBox="1"/>
          <p:nvPr/>
        </p:nvSpPr>
        <p:spPr>
          <a:xfrm>
            <a:off x="755576" y="4149080"/>
            <a:ext cx="6912768" cy="369332"/>
          </a:xfrm>
          <a:prstGeom prst="rect">
            <a:avLst/>
          </a:prstGeom>
          <a:noFill/>
        </p:spPr>
        <p:txBody>
          <a:bodyPr wrap="square" rtlCol="0">
            <a:spAutoFit/>
          </a:bodyPr>
          <a:lstStyle/>
          <a:p>
            <a:endParaRPr lang="en-AU" dirty="0"/>
          </a:p>
        </p:txBody>
      </p:sp>
      <p:sp>
        <p:nvSpPr>
          <p:cNvPr id="4" name="Text Box 4"/>
          <p:cNvSpPr txBox="1">
            <a:spLocks noChangeArrowheads="1"/>
          </p:cNvSpPr>
          <p:nvPr/>
        </p:nvSpPr>
        <p:spPr bwMode="auto">
          <a:xfrm>
            <a:off x="2653134" y="1988840"/>
            <a:ext cx="501521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buFontTx/>
              <a:buChar char="•"/>
            </a:pPr>
            <a:r>
              <a:rPr lang="en-US" dirty="0" smtClean="0">
                <a:solidFill>
                  <a:srgbClr val="FFFFFF"/>
                </a:solidFill>
              </a:rPr>
              <a:t> Colour</a:t>
            </a:r>
          </a:p>
          <a:p>
            <a:pPr eaLnBrk="1" fontAlgn="base" hangingPunct="1">
              <a:spcBef>
                <a:spcPct val="0"/>
              </a:spcBef>
              <a:spcAft>
                <a:spcPct val="0"/>
              </a:spcAft>
              <a:buFontTx/>
              <a:buChar char="•"/>
            </a:pPr>
            <a:r>
              <a:rPr lang="en-US" dirty="0" smtClean="0">
                <a:solidFill>
                  <a:srgbClr val="FFFFFF"/>
                </a:solidFill>
              </a:rPr>
              <a:t> Line</a:t>
            </a:r>
          </a:p>
          <a:p>
            <a:pPr eaLnBrk="1" fontAlgn="base" hangingPunct="1">
              <a:spcBef>
                <a:spcPct val="0"/>
              </a:spcBef>
              <a:spcAft>
                <a:spcPct val="0"/>
              </a:spcAft>
              <a:buFontTx/>
              <a:buChar char="•"/>
            </a:pPr>
            <a:r>
              <a:rPr lang="en-US" dirty="0" smtClean="0">
                <a:solidFill>
                  <a:srgbClr val="FFFFFF"/>
                </a:solidFill>
              </a:rPr>
              <a:t> Vectors and The Reading Path</a:t>
            </a:r>
          </a:p>
          <a:p>
            <a:pPr eaLnBrk="1" fontAlgn="base" hangingPunct="1">
              <a:spcBef>
                <a:spcPct val="0"/>
              </a:spcBef>
              <a:spcAft>
                <a:spcPct val="0"/>
              </a:spcAft>
              <a:buFontTx/>
              <a:buChar char="•"/>
            </a:pPr>
            <a:r>
              <a:rPr lang="en-US" dirty="0" smtClean="0">
                <a:solidFill>
                  <a:srgbClr val="FFFFFF"/>
                </a:solidFill>
              </a:rPr>
              <a:t> Viewing Angles and Perspective</a:t>
            </a:r>
          </a:p>
          <a:p>
            <a:pPr eaLnBrk="1" fontAlgn="base" hangingPunct="1">
              <a:spcBef>
                <a:spcPct val="0"/>
              </a:spcBef>
              <a:spcAft>
                <a:spcPct val="0"/>
              </a:spcAft>
              <a:buFontTx/>
              <a:buChar char="•"/>
            </a:pPr>
            <a:r>
              <a:rPr lang="en-US" dirty="0" smtClean="0">
                <a:solidFill>
                  <a:srgbClr val="FFFFFF"/>
                </a:solidFill>
              </a:rPr>
              <a:t> Background and Foreground</a:t>
            </a:r>
          </a:p>
          <a:p>
            <a:pPr eaLnBrk="1" fontAlgn="base" hangingPunct="1">
              <a:spcBef>
                <a:spcPct val="0"/>
              </a:spcBef>
              <a:spcAft>
                <a:spcPct val="0"/>
              </a:spcAft>
              <a:buFontTx/>
              <a:buChar char="•"/>
            </a:pPr>
            <a:r>
              <a:rPr lang="en-US" dirty="0" smtClean="0">
                <a:solidFill>
                  <a:srgbClr val="FFFFFF"/>
                </a:solidFill>
              </a:rPr>
              <a:t> Frame</a:t>
            </a:r>
          </a:p>
          <a:p>
            <a:pPr eaLnBrk="1" fontAlgn="base" hangingPunct="1">
              <a:spcBef>
                <a:spcPct val="0"/>
              </a:spcBef>
              <a:spcAft>
                <a:spcPct val="0"/>
              </a:spcAft>
              <a:buFontTx/>
              <a:buChar char="•"/>
            </a:pPr>
            <a:r>
              <a:rPr lang="en-US" dirty="0" smtClean="0">
                <a:solidFill>
                  <a:srgbClr val="FFFFFF"/>
                </a:solidFill>
              </a:rPr>
              <a:t> Contrasts</a:t>
            </a:r>
          </a:p>
          <a:p>
            <a:pPr eaLnBrk="1" fontAlgn="base" hangingPunct="1">
              <a:spcBef>
                <a:spcPct val="0"/>
              </a:spcBef>
              <a:spcAft>
                <a:spcPct val="0"/>
              </a:spcAft>
              <a:buFontTx/>
              <a:buChar char="•"/>
            </a:pPr>
            <a:r>
              <a:rPr lang="en-US" dirty="0" smtClean="0">
                <a:solidFill>
                  <a:srgbClr val="FFFFFF"/>
                </a:solidFill>
              </a:rPr>
              <a:t> Texture</a:t>
            </a:r>
          </a:p>
          <a:p>
            <a:pPr eaLnBrk="1" fontAlgn="base" hangingPunct="1">
              <a:spcBef>
                <a:spcPct val="0"/>
              </a:spcBef>
              <a:spcAft>
                <a:spcPct val="0"/>
              </a:spcAft>
              <a:buFontTx/>
              <a:buChar char="•"/>
            </a:pPr>
            <a:r>
              <a:rPr lang="en-US" dirty="0" smtClean="0">
                <a:solidFill>
                  <a:srgbClr val="FFFFFF"/>
                </a:solidFill>
              </a:rPr>
              <a:t> Salience</a:t>
            </a:r>
          </a:p>
          <a:p>
            <a:pPr eaLnBrk="1" fontAlgn="base" hangingPunct="1">
              <a:spcBef>
                <a:spcPct val="0"/>
              </a:spcBef>
              <a:spcAft>
                <a:spcPct val="0"/>
              </a:spcAft>
              <a:buFontTx/>
              <a:buChar char="•"/>
            </a:pPr>
            <a:r>
              <a:rPr lang="en-US" dirty="0" smtClean="0">
                <a:solidFill>
                  <a:srgbClr val="FFFFFF"/>
                </a:solidFill>
              </a:rPr>
              <a:t> Offers and Demands</a:t>
            </a:r>
          </a:p>
          <a:p>
            <a:pPr eaLnBrk="1" fontAlgn="base" hangingPunct="1">
              <a:spcBef>
                <a:spcPct val="0"/>
              </a:spcBef>
              <a:spcAft>
                <a:spcPct val="0"/>
              </a:spcAft>
              <a:buFontTx/>
              <a:buChar char="•"/>
            </a:pPr>
            <a:r>
              <a:rPr lang="en-US" dirty="0" smtClean="0">
                <a:solidFill>
                  <a:srgbClr val="FFFFFF"/>
                </a:solidFill>
              </a:rPr>
              <a:t> Modality</a:t>
            </a:r>
          </a:p>
          <a:p>
            <a:pPr eaLnBrk="1" fontAlgn="base" hangingPunct="1">
              <a:spcBef>
                <a:spcPct val="0"/>
              </a:spcBef>
              <a:spcAft>
                <a:spcPct val="0"/>
              </a:spcAft>
            </a:pPr>
            <a:endParaRPr lang="en-US" dirty="0" smtClean="0">
              <a:solidFill>
                <a:srgbClr val="FFFFFF"/>
              </a:solidFill>
            </a:endParaRPr>
          </a:p>
          <a:p>
            <a:pPr eaLnBrk="1" fontAlgn="base" hangingPunct="1">
              <a:spcBef>
                <a:spcPct val="0"/>
              </a:spcBef>
              <a:spcAft>
                <a:spcPct val="0"/>
              </a:spcAft>
              <a:buFontTx/>
              <a:buChar char="•"/>
            </a:pPr>
            <a:endParaRPr lang="en-US" sz="2800" dirty="0" smtClean="0">
              <a:solidFill>
                <a:srgbClr val="FFFFFF"/>
              </a:solidFill>
            </a:endParaRPr>
          </a:p>
          <a:p>
            <a:pPr eaLnBrk="1" fontAlgn="base" hangingPunct="1">
              <a:spcBef>
                <a:spcPct val="0"/>
              </a:spcBef>
              <a:spcAft>
                <a:spcPct val="0"/>
              </a:spcAft>
            </a:pPr>
            <a:endParaRPr lang="en-AU" sz="2800" dirty="0" smtClean="0">
              <a:solidFill>
                <a:srgbClr val="FFFFFF"/>
              </a:solidFill>
            </a:endParaRPr>
          </a:p>
        </p:txBody>
      </p:sp>
    </p:spTree>
    <p:extLst>
      <p:ext uri="{BB962C8B-B14F-4D97-AF65-F5344CB8AC3E}">
        <p14:creationId xmlns:p14="http://schemas.microsoft.com/office/powerpoint/2010/main" val="4040556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79388" y="549275"/>
            <a:ext cx="8964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FFFFFF"/>
              </a:solidFill>
              <a:latin typeface="Arial" pitchFamily="34" charset="0"/>
            </a:endParaRPr>
          </a:p>
        </p:txBody>
      </p:sp>
      <p:sp>
        <p:nvSpPr>
          <p:cNvPr id="29701" name="Text Box 5"/>
          <p:cNvSpPr txBox="1">
            <a:spLocks noChangeArrowheads="1"/>
          </p:cNvSpPr>
          <p:nvPr/>
        </p:nvSpPr>
        <p:spPr bwMode="auto">
          <a:xfrm>
            <a:off x="808038" y="7127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solidFill>
                <a:srgbClr val="FFFFFF"/>
              </a:solidFill>
              <a:latin typeface="Arial" pitchFamily="34" charset="0"/>
            </a:endParaRPr>
          </a:p>
        </p:txBody>
      </p:sp>
      <p:pic>
        <p:nvPicPr>
          <p:cNvPr id="29702" name="Picture 6" descr="h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341438"/>
            <a:ext cx="4676775"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1333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2.bp.blogspot.com/-TZxBHctvx_s/UBGojPxn67I/AAAAAAAABIA/8IaROmYPUJc/s1600/romeoandjuliet.jpg"/>
          <p:cNvSpPr>
            <a:spLocks noChangeAspect="1" noChangeArrowheads="1"/>
          </p:cNvSpPr>
          <p:nvPr/>
        </p:nvSpPr>
        <p:spPr bwMode="auto">
          <a:xfrm>
            <a:off x="63500" y="-1401763"/>
            <a:ext cx="2095500"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http://2.bp.blogspot.com/-TZxBHctvx_s/UBGojPxn67I/AAAAAAAABIA/8IaROmYPUJc/s1600/romeoandjuliet.jpg"/>
          <p:cNvSpPr>
            <a:spLocks noChangeAspect="1" noChangeArrowheads="1"/>
          </p:cNvSpPr>
          <p:nvPr/>
        </p:nvSpPr>
        <p:spPr bwMode="auto">
          <a:xfrm>
            <a:off x="215900" y="-1249363"/>
            <a:ext cx="2095500"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37" y="417411"/>
            <a:ext cx="4176464" cy="5828065"/>
          </a:xfrm>
          <a:prstGeom prst="rect">
            <a:avLst/>
          </a:prstGeom>
        </p:spPr>
      </p:pic>
    </p:spTree>
    <p:extLst>
      <p:ext uri="{BB962C8B-B14F-4D97-AF65-F5344CB8AC3E}">
        <p14:creationId xmlns:p14="http://schemas.microsoft.com/office/powerpoint/2010/main" val="13951297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217" y="553942"/>
            <a:ext cx="4069565" cy="5750115"/>
          </a:xfrm>
          <a:prstGeom prst="rect">
            <a:avLst/>
          </a:prstGeom>
        </p:spPr>
      </p:pic>
    </p:spTree>
    <p:extLst>
      <p:ext uri="{BB962C8B-B14F-4D97-AF65-F5344CB8AC3E}">
        <p14:creationId xmlns:p14="http://schemas.microsoft.com/office/powerpoint/2010/main" val="10360415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33" y="1700808"/>
            <a:ext cx="4528417" cy="3024336"/>
          </a:xfrm>
          <a:prstGeom prst="rect">
            <a:avLst/>
          </a:prstGeom>
        </p:spPr>
      </p:pic>
    </p:spTree>
    <p:extLst>
      <p:ext uri="{BB962C8B-B14F-4D97-AF65-F5344CB8AC3E}">
        <p14:creationId xmlns:p14="http://schemas.microsoft.com/office/powerpoint/2010/main" val="4040872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13019"/>
            <a:ext cx="3816424" cy="5898110"/>
          </a:xfrm>
          <a:prstGeom prst="rect">
            <a:avLst/>
          </a:prstGeom>
        </p:spPr>
      </p:pic>
    </p:spTree>
    <p:extLst>
      <p:ext uri="{BB962C8B-B14F-4D97-AF65-F5344CB8AC3E}">
        <p14:creationId xmlns:p14="http://schemas.microsoft.com/office/powerpoint/2010/main" val="2629637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211" y="0"/>
            <a:ext cx="4829577" cy="6858000"/>
          </a:xfrm>
          <a:prstGeom prst="rect">
            <a:avLst/>
          </a:prstGeom>
        </p:spPr>
      </p:pic>
    </p:spTree>
    <p:extLst>
      <p:ext uri="{BB962C8B-B14F-4D97-AF65-F5344CB8AC3E}">
        <p14:creationId xmlns:p14="http://schemas.microsoft.com/office/powerpoint/2010/main" val="22183310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0" name="Rectangle 10"/>
          <p:cNvSpPr>
            <a:spLocks noGrp="1" noChangeArrowheads="1"/>
          </p:cNvSpPr>
          <p:nvPr>
            <p:ph type="title"/>
          </p:nvPr>
        </p:nvSpPr>
        <p:spPr/>
        <p:txBody>
          <a:bodyPr/>
          <a:lstStyle/>
          <a:p>
            <a:r>
              <a:rPr lang="en-US"/>
              <a:t>MEANING OF THE HEART</a:t>
            </a:r>
            <a:endParaRPr lang="en-AU"/>
          </a:p>
        </p:txBody>
      </p:sp>
      <p:sp>
        <p:nvSpPr>
          <p:cNvPr id="30731" name="Rectangle 11"/>
          <p:cNvSpPr>
            <a:spLocks noGrp="1" noChangeArrowheads="1"/>
          </p:cNvSpPr>
          <p:nvPr>
            <p:ph idx="1"/>
          </p:nvPr>
        </p:nvSpPr>
        <p:spPr/>
        <p:txBody>
          <a:bodyPr/>
          <a:lstStyle/>
          <a:p>
            <a:pPr>
              <a:lnSpc>
                <a:spcPct val="90000"/>
              </a:lnSpc>
            </a:pPr>
            <a:r>
              <a:rPr lang="en-US"/>
              <a:t>We share the idea that this is a heart despite not looking like an actual heart.</a:t>
            </a:r>
          </a:p>
          <a:p>
            <a:pPr>
              <a:lnSpc>
                <a:spcPct val="90000"/>
              </a:lnSpc>
            </a:pPr>
            <a:r>
              <a:rPr lang="en-US"/>
              <a:t>We share the idea that it means love despite the fact that hearts do not feel emotion.</a:t>
            </a:r>
          </a:p>
          <a:p>
            <a:pPr>
              <a:lnSpc>
                <a:spcPct val="90000"/>
              </a:lnSpc>
            </a:pPr>
            <a:r>
              <a:rPr lang="en-US"/>
              <a:t>The colour also signifies passion and love.</a:t>
            </a:r>
          </a:p>
          <a:p>
            <a:pPr>
              <a:lnSpc>
                <a:spcPct val="90000"/>
              </a:lnSpc>
              <a:buFont typeface="Wingdings" pitchFamily="2" charset="2"/>
              <a:buNone/>
            </a:pPr>
            <a:endParaRPr lang="en-US"/>
          </a:p>
          <a:p>
            <a:pPr>
              <a:lnSpc>
                <a:spcPct val="90000"/>
              </a:lnSpc>
              <a:buFont typeface="Wingdings" pitchFamily="2" charset="2"/>
              <a:buNone/>
            </a:pPr>
            <a:r>
              <a:rPr lang="en-US"/>
              <a:t>What do you think the following slide means?</a:t>
            </a:r>
          </a:p>
          <a:p>
            <a:pPr>
              <a:lnSpc>
                <a:spcPct val="90000"/>
              </a:lnSpc>
            </a:pPr>
            <a:endParaRPr lang="en-AU"/>
          </a:p>
        </p:txBody>
      </p:sp>
    </p:spTree>
    <p:extLst>
      <p:ext uri="{BB962C8B-B14F-4D97-AF65-F5344CB8AC3E}">
        <p14:creationId xmlns:p14="http://schemas.microsoft.com/office/powerpoint/2010/main" val="2179328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okenhe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5888"/>
            <a:ext cx="7848600" cy="6742112"/>
          </a:xfrm>
          <a:prstGeom prst="rect">
            <a:avLst/>
          </a:prstGeom>
          <a:noFill/>
          <a:ln>
            <a:noFill/>
          </a:ln>
          <a:effectLst>
            <a:softEdge rad="635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67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READING STILL IMAGES</a:t>
            </a:r>
            <a:endParaRPr lang="en-AU"/>
          </a:p>
        </p:txBody>
      </p:sp>
      <p:sp>
        <p:nvSpPr>
          <p:cNvPr id="35843" name="Rectangle 3"/>
          <p:cNvSpPr>
            <a:spLocks noGrp="1" noChangeArrowheads="1"/>
          </p:cNvSpPr>
          <p:nvPr>
            <p:ph idx="1"/>
          </p:nvPr>
        </p:nvSpPr>
        <p:spPr/>
        <p:txBody>
          <a:bodyPr/>
          <a:lstStyle/>
          <a:p>
            <a:r>
              <a:rPr lang="en-US"/>
              <a:t>There are various elements to look for in a still image that will help you understand how it creates meaning. These include Colour, Line, Vectors and The Reading Path, Viewing Angles and Perspective, Background, Foreground, Contrasts, Texture, Salience, Offers and Demands, Modality and Frame.</a:t>
            </a:r>
            <a:endParaRPr lang="en-AU"/>
          </a:p>
        </p:txBody>
      </p:sp>
    </p:spTree>
    <p:extLst>
      <p:ext uri="{BB962C8B-B14F-4D97-AF65-F5344CB8AC3E}">
        <p14:creationId xmlns:p14="http://schemas.microsoft.com/office/powerpoint/2010/main" val="2188587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a:t>Colour has meaning within cultures. The meaning is not fixed, but generally we can give colours a meaning.</a:t>
            </a:r>
          </a:p>
          <a:p>
            <a:endParaRPr lang="en-US"/>
          </a:p>
          <a:p>
            <a:r>
              <a:rPr lang="en-US"/>
              <a:t>Write down the meaning of the following colours.</a:t>
            </a:r>
            <a:endParaRPr lang="en-AU"/>
          </a:p>
        </p:txBody>
      </p:sp>
      <p:sp>
        <p:nvSpPr>
          <p:cNvPr id="36866" name="Rectangle 2"/>
          <p:cNvSpPr>
            <a:spLocks noGrp="1" noChangeArrowheads="1"/>
          </p:cNvSpPr>
          <p:nvPr>
            <p:ph type="title"/>
          </p:nvPr>
        </p:nvSpPr>
        <p:spPr/>
        <p:txBody>
          <a:bodyPr/>
          <a:lstStyle/>
          <a:p>
            <a:r>
              <a:rPr lang="en-US"/>
              <a:t>COLOUR</a:t>
            </a:r>
            <a:endParaRPr lang="en-AU"/>
          </a:p>
        </p:txBody>
      </p:sp>
    </p:spTree>
    <p:extLst>
      <p:ext uri="{BB962C8B-B14F-4D97-AF65-F5344CB8AC3E}">
        <p14:creationId xmlns:p14="http://schemas.microsoft.com/office/powerpoint/2010/main" val="1950948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7.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1438</Words>
  <Application>Microsoft Office PowerPoint</Application>
  <PresentationFormat>On-screen Show (4:3)</PresentationFormat>
  <Paragraphs>91</Paragraphs>
  <Slides>54</Slides>
  <Notes>0</Notes>
  <HiddenSlides>0</HiddenSlides>
  <MMClips>0</MMClips>
  <ScaleCrop>false</ScaleCrop>
  <HeadingPairs>
    <vt:vector size="4" baseType="variant">
      <vt:variant>
        <vt:lpstr>Theme</vt:lpstr>
      </vt:variant>
      <vt:variant>
        <vt:i4>20</vt:i4>
      </vt:variant>
      <vt:variant>
        <vt:lpstr>Slide Titles</vt:lpstr>
      </vt:variant>
      <vt:variant>
        <vt:i4>54</vt:i4>
      </vt:variant>
    </vt:vector>
  </HeadingPairs>
  <TitlesOfParts>
    <vt:vector size="74" baseType="lpstr">
      <vt:lpstr>1_Office Theme</vt:lpstr>
      <vt:lpstr>2_Office Theme</vt:lpstr>
      <vt:lpstr>3_Office Theme</vt:lpstr>
      <vt:lpstr>4_Office Theme</vt:lpstr>
      <vt:lpstr>Slit</vt:lpstr>
      <vt:lpstr>Hardcover</vt:lpstr>
      <vt:lpstr>Spring</vt:lpstr>
      <vt:lpstr>Metro</vt:lpstr>
      <vt:lpstr>Autumn</vt:lpstr>
      <vt:lpstr>Teamwork</vt:lpstr>
      <vt:lpstr>1_Teamwork</vt:lpstr>
      <vt:lpstr>2_Teamwork</vt:lpstr>
      <vt:lpstr>Refined</vt:lpstr>
      <vt:lpstr>1_Refined</vt:lpstr>
      <vt:lpstr>2_Refined</vt:lpstr>
      <vt:lpstr>3_Refined</vt:lpstr>
      <vt:lpstr>4_Refined</vt:lpstr>
      <vt:lpstr>5_Refined</vt:lpstr>
      <vt:lpstr>6_Refined</vt:lpstr>
      <vt:lpstr>Satellite Dish</vt:lpstr>
      <vt:lpstr>VISUAL LITERACY</vt:lpstr>
      <vt:lpstr>WHAT IS VISUAL LITERACY?</vt:lpstr>
      <vt:lpstr>WHY IS VISUAL LITERACY SO IMPORTANT IN OUR SOCIETY?</vt:lpstr>
      <vt:lpstr>HOW DO WE COMMUNICATE?</vt:lpstr>
      <vt:lpstr>PowerPoint Presentation</vt:lpstr>
      <vt:lpstr>MEANING OF THE HEART</vt:lpstr>
      <vt:lpstr>PowerPoint Presentation</vt:lpstr>
      <vt:lpstr>READING STILL IMAGES</vt:lpstr>
      <vt:lpstr>COLOUR</vt:lpstr>
      <vt:lpstr>PowerPoint Presentation</vt:lpstr>
      <vt:lpstr>PowerPoint Presentation</vt:lpstr>
      <vt:lpstr>PowerPoint Presentation</vt:lpstr>
      <vt:lpstr>PowerPoint Presentation</vt:lpstr>
      <vt:lpstr>MEANING OF COLOURS</vt:lpstr>
      <vt:lpstr>LINES</vt:lpstr>
      <vt:lpstr>PowerPoint Presentation</vt:lpstr>
      <vt:lpstr>PowerPoint Presentation</vt:lpstr>
      <vt:lpstr>PowerPoint Presentation</vt:lpstr>
      <vt:lpstr>PowerPoint Presentation</vt:lpstr>
      <vt:lpstr>PowerPoint Presentation</vt:lpstr>
      <vt:lpstr>VECTORS</vt:lpstr>
      <vt:lpstr>PowerPoint Presentation</vt:lpstr>
      <vt:lpstr>VIEWING ANGLES</vt:lpstr>
      <vt:lpstr>PowerPoint Presentation</vt:lpstr>
      <vt:lpstr>CONTRASTS</vt:lpstr>
      <vt:lpstr>BACKGROUND AND FOREGROUND</vt:lpstr>
      <vt:lpstr>TEXTURE</vt:lpstr>
      <vt:lpstr>PowerPoint Presentation</vt:lpstr>
      <vt:lpstr>PowerPoint Presentation</vt:lpstr>
      <vt:lpstr>SALIENCE</vt:lpstr>
      <vt:lpstr>PowerPoint Presentation</vt:lpstr>
      <vt:lpstr>PowerPoint Presentation</vt:lpstr>
      <vt:lpstr>OFFERS AND DEMANDS</vt:lpstr>
      <vt:lpstr>PowerPoint Presentation</vt:lpstr>
      <vt:lpstr>PowerPoint Presentation</vt:lpstr>
      <vt:lpstr>MODALITY</vt:lpstr>
      <vt:lpstr>PowerPoint Presentation</vt:lpstr>
      <vt:lpstr>PowerPoint Presentation</vt:lpstr>
      <vt:lpstr>PowerPoint Presentation</vt:lpstr>
      <vt:lpstr>PowerPoint Presentation</vt:lpstr>
      <vt:lpstr>PowerPoint Presentation</vt:lpstr>
      <vt:lpstr>PowerPoint Presentation</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dc:creator>
  <cp:lastModifiedBy>a02admin</cp:lastModifiedBy>
  <cp:revision>35</cp:revision>
  <dcterms:created xsi:type="dcterms:W3CDTF">2013-08-23T00:00:32Z</dcterms:created>
  <dcterms:modified xsi:type="dcterms:W3CDTF">2013-08-26T03:05:13Z</dcterms:modified>
</cp:coreProperties>
</file>